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612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31A0D-539C-4675-B7C7-D0B5C2DCDE69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5CA6-28F5-4524-BF58-D12D40EE50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670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31A0D-539C-4675-B7C7-D0B5C2DCDE69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5CA6-28F5-4524-BF58-D12D40EE50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5483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31A0D-539C-4675-B7C7-D0B5C2DCDE69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5CA6-28F5-4524-BF58-D12D40EE50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3609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31A0D-539C-4675-B7C7-D0B5C2DCDE69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5CA6-28F5-4524-BF58-D12D40EE50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414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31A0D-539C-4675-B7C7-D0B5C2DCDE69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5CA6-28F5-4524-BF58-D12D40EE50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660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31A0D-539C-4675-B7C7-D0B5C2DCDE69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5CA6-28F5-4524-BF58-D12D40EE50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7557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31A0D-539C-4675-B7C7-D0B5C2DCDE69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5CA6-28F5-4524-BF58-D12D40EE50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8053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31A0D-539C-4675-B7C7-D0B5C2DCDE69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5CA6-28F5-4524-BF58-D12D40EE50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3019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31A0D-539C-4675-B7C7-D0B5C2DCDE69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5CA6-28F5-4524-BF58-D12D40EE50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0215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31A0D-539C-4675-B7C7-D0B5C2DCDE69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5CA6-28F5-4524-BF58-D12D40EE50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867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31A0D-539C-4675-B7C7-D0B5C2DCDE69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5CA6-28F5-4524-BF58-D12D40EE50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8662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531A0D-539C-4675-B7C7-D0B5C2DCDE69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605CA6-28F5-4524-BF58-D12D40EE50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726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37955" y="4954588"/>
            <a:ext cx="9144000" cy="2387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sun1-87.userapi.com/03kZjiHVQQ7fglqnXoPCCE7dTzep8dpEUw2SOA/6vhNpHKpj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" y="173038"/>
            <a:ext cx="127362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1395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s://sun1-29.userapi.com/XDjlj3Uu3dSU1A3o6d-j5BOpWEddKyF6Ibxvgg/UZTYmBhzwW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" y="248194"/>
            <a:ext cx="11704320" cy="6609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1560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sun1-30.userapi.com/5kDgRwiy0zY6lLmBe_v6Rk0EiD7UIZNwpI3WmQ/6JtNHwMqmd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006" y="182880"/>
            <a:ext cx="11247120" cy="6675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4036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sun1-21.userapi.com/vSzzY1C2i8UWfziycWP-T72LqNuwdVNJ_L8n4A/2x5dUjXRQVc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074" y="104503"/>
            <a:ext cx="11469189" cy="6609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4271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sun1-25.userapi.com/wEIrNiCQ9Xeixuohe9nvh6hbrZZSc8skN1QXbA/_OgomdkTEDw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31" y="182880"/>
            <a:ext cx="11469189" cy="6518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6447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sun1-85.userapi.com/CBnJXuApQKJj513GjODTia9f-id-o4vlvYcV7w/LlPpXXXULC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" y="195943"/>
            <a:ext cx="11416937" cy="6662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34350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sun1-30.userapi.com/CVsYxqrm_TObMDPANtGj6K_LTiXjGQpUsuFUuQ/IZI-uYq9HX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634" y="156754"/>
            <a:ext cx="11155680" cy="6505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94660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2" name="Picture 4" descr="https://sun1-85.userapi.com/zY4MVIMo3NuRuBUPNNV8Tg3Sk9oUdBQwYQ9Rtw/0ngRClFzt_c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137" y="91440"/>
            <a:ext cx="11390811" cy="6635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236757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Широкоэкранный</PresentationFormat>
  <Paragraphs>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Teacher</dc:creator>
  <cp:lastModifiedBy>Teacher</cp:lastModifiedBy>
  <cp:revision>2</cp:revision>
  <dcterms:created xsi:type="dcterms:W3CDTF">2020-06-15T17:53:47Z</dcterms:created>
  <dcterms:modified xsi:type="dcterms:W3CDTF">2021-06-08T09:01:15Z</dcterms:modified>
</cp:coreProperties>
</file>