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8" r:id="rId3"/>
    <p:sldId id="260" r:id="rId4"/>
    <p:sldId id="275" r:id="rId5"/>
    <p:sldId id="281" r:id="rId6"/>
    <p:sldId id="261" r:id="rId7"/>
    <p:sldId id="272" r:id="rId8"/>
    <p:sldId id="263" r:id="rId9"/>
    <p:sldId id="276" r:id="rId10"/>
    <p:sldId id="277" r:id="rId11"/>
    <p:sldId id="282" r:id="rId12"/>
    <p:sldId id="280" r:id="rId13"/>
    <p:sldId id="278" r:id="rId14"/>
    <p:sldId id="279" r:id="rId15"/>
    <p:sldId id="265" r:id="rId16"/>
    <p:sldId id="267" r:id="rId17"/>
    <p:sldId id="264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CB50-5170-4984-8EA3-E3D4DDED790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BAEE8-BD74-4D54-B46D-33676BC386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793" cy="70042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139952" y="5373216"/>
            <a:ext cx="3926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Мамукова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А.Н.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7778460"/>
      </p:ext>
    </p:extLst>
  </p:cSld>
  <p:clrMapOvr>
    <a:masterClrMapping/>
  </p:clrMapOvr>
  <p:transition spd="slow" advTm="436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проект зеленый луг\загад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20533">
        <p14:vortex dir="r"/>
      </p:transition>
    </mc:Choice>
    <mc:Fallback>
      <p:transition spd="slow" advTm="205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E:\проект зеленый луг\РАССМАТР..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786058"/>
            <a:ext cx="5429256" cy="4071942"/>
          </a:xfrm>
          <a:prstGeom prst="rect">
            <a:avLst/>
          </a:prstGeom>
          <a:noFill/>
        </p:spPr>
      </p:pic>
      <p:pic>
        <p:nvPicPr>
          <p:cNvPr id="10243" name="Picture 3" descr="E:\проект зеленый луг\НАШ ОГОРОД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072066" cy="3804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801">
        <p14:gallery dir="l"/>
      </p:transition>
    </mc:Choice>
    <mc:Fallback>
      <p:transition spd="slow" advTm="28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проект зеленый луг\IMG_20210309_160750_resized_20210309_0950405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682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E:\проект зеленый луг\IMG_20210309_161953_resized_20210309_0950010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000372"/>
            <a:ext cx="5143504" cy="3857628"/>
          </a:xfrm>
          <a:prstGeom prst="rect">
            <a:avLst/>
          </a:prstGeom>
          <a:noFill/>
        </p:spPr>
      </p:pic>
      <p:pic>
        <p:nvPicPr>
          <p:cNvPr id="7171" name="Picture 3" descr="E:\проект зеленый луг\IMG_20210309_160246_resized_20210309_0951168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57752" cy="364331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4651">
        <p:circle/>
      </p:transition>
    </mc:Choice>
    <mc:Fallback>
      <p:transition spd="slow" advTm="465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проект зеленый луг\IMG_20210310_094557_resized_20210318_092418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2731">
        <p15:prstTrans prst="curtains"/>
      </p:transition>
    </mc:Choice>
    <mc:Fallback>
      <p:transition spd="slow" advTm="27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E:\проект зеленый луг\IMG_20210309_160246_resized_20210309_0951168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4857753" cy="3643315"/>
          </a:xfrm>
          <a:prstGeom prst="rect">
            <a:avLst/>
          </a:prstGeom>
          <a:noFill/>
        </p:spPr>
      </p:pic>
      <p:pic>
        <p:nvPicPr>
          <p:cNvPr id="9219" name="Picture 3" descr="E:\проект зеленый луг\IMG_20210309_160750_resized_20210309_0950405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09995" y="2857496"/>
            <a:ext cx="5334005" cy="40005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2456">
        <p14:doors dir="vert"/>
      </p:transition>
    </mc:Choice>
    <mc:Fallback>
      <p:transition spd="slow" advTm="24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проект зеленый луг\IMG_20210309_161953_resized_20210309_0950010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2979">
        <p14:shred/>
      </p:transition>
    </mc:Choice>
    <mc:Fallback>
      <p:transition spd="slow" advTm="29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проект зеленый луг\гипотез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4726">
        <p14:ripple/>
      </p:transition>
    </mc:Choice>
    <mc:Fallback>
      <p:transition spd="slow" advTm="47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проект зеленый луг\спасибо за внима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3608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проект зеленый луг\цели и задач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402" y="0"/>
            <a:ext cx="9186402" cy="68544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12863">
        <p:circle/>
      </p:transition>
    </mc:Choice>
    <mc:Fallback>
      <p:transition spd="slow" advTm="12863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проект зеленый луг\предполгемый результа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9194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роект зеленый луг\ПОДГОТОВИТЕЛЬ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8733">
        <p14:prism/>
      </p:transition>
    </mc:Choice>
    <mc:Fallback>
      <p:transition spd="slow" advTm="87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проект зеленый луг\img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8844">
        <p14:ripple/>
      </p:transition>
    </mc:Choice>
    <mc:Fallback>
      <p:transition spd="slow" advTm="884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проект зеленый луг\как посадить лу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Tm="8348">
        <p14:honeycomb/>
      </p:transition>
    </mc:Choice>
    <mc:Fallback>
      <p:transition spd="slow" advTm="834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проект зеленый луг\IMG_20210225_155707_resized_20210309_0952177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579">
        <p14:prism isContent="1"/>
      </p:transition>
    </mc:Choice>
    <mc:Fallback>
      <p:transition spd="slow" advTm="35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E:\проект зеленый луг\IMG_20210225_140530_resized_20210309_0951575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2571744"/>
            <a:ext cx="4391557" cy="4286256"/>
          </a:xfrm>
          <a:prstGeom prst="rect">
            <a:avLst/>
          </a:prstGeom>
          <a:noFill/>
        </p:spPr>
      </p:pic>
      <p:pic>
        <p:nvPicPr>
          <p:cNvPr id="8195" name="Picture 3" descr="E:\проект зеленый луг\IMG_20210225_161010_resized_20210309_0952404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57619" y="0"/>
            <a:ext cx="5286381" cy="3964786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623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роект зеленый луг\ПОЛИ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3830">
        <p15:prstTrans prst="fracture"/>
      </p:transition>
    </mc:Choice>
    <mc:Fallback>
      <p:transition spd="slow" advTm="383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</Words>
  <Application>Microsoft Office PowerPoint</Application>
  <PresentationFormat>Экран (4:3)</PresentationFormat>
  <Paragraphs>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18</cp:revision>
  <dcterms:created xsi:type="dcterms:W3CDTF">2021-03-18T16:31:58Z</dcterms:created>
  <dcterms:modified xsi:type="dcterms:W3CDTF">2021-06-07T17:14:00Z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1615424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