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ms-powerpoint.revisioninfo+xml" PartName="/ppt/revisionInfo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57" r:id="rId3"/>
    <p:sldId id="258" r:id="rId4"/>
    <p:sldId id="299" r:id="rId5"/>
    <p:sldId id="300" r:id="rId6"/>
    <p:sldId id="301" r:id="rId7"/>
    <p:sldId id="302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259" r:id="rId18"/>
    <p:sldId id="314" r:id="rId19"/>
    <p:sldId id="313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  <p:sldId id="32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616400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6151712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1577024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74466577"/>
      </p:ext>
    </p:extLst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3708051"/>
      </p:ext>
    </p:extLst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0433439"/>
      </p:ext>
    </p:extLst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001531"/>
      </p:ext>
    </p:extLst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6239882"/>
      </p:ext>
    </p:extLst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5649743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8956003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99746735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1189985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6210698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6922974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8078914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9506444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5413513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6770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p:transition>
    <p:wipe dir="d"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622852"/>
            <a:ext cx="8915399" cy="3437084"/>
          </a:xfrm>
        </p:spPr>
        <p:txBody>
          <a:bodyPr>
            <a:normAutofit/>
          </a:bodyPr>
          <a:lstStyle/>
          <a:p>
            <a:pPr algn="ctr"/>
            <a:r>
              <a:rPr lang="ru-RU" sz="4900" dirty="0" smtClean="0"/>
              <a:t>Санкт-Петербург</a:t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1800" dirty="0" smtClean="0"/>
              <a:t>путешествие-викторина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280452"/>
            <a:ext cx="8915399" cy="1623210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Презентация </a:t>
            </a:r>
            <a:r>
              <a:rPr lang="en-US" dirty="0" smtClean="0"/>
              <a:t> </a:t>
            </a:r>
            <a:r>
              <a:rPr lang="ru-RU" dirty="0" smtClean="0"/>
              <a:t>старшая группа</a:t>
            </a:r>
            <a:endParaRPr lang="en-US" dirty="0" smtClean="0"/>
          </a:p>
          <a:p>
            <a:pPr algn="r"/>
            <a:r>
              <a:rPr lang="ru-RU" dirty="0" smtClean="0"/>
              <a:t>Музыкальный руководитель</a:t>
            </a:r>
          </a:p>
          <a:p>
            <a:pPr algn="r"/>
            <a:r>
              <a:rPr lang="ru-RU" dirty="0" smtClean="0"/>
              <a:t>Масюк Ирина </a:t>
            </a:r>
            <a:r>
              <a:rPr lang="ru-RU" dirty="0" err="1" smtClean="0"/>
              <a:t>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09701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85002082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90617" cy="4001393"/>
          </a:xfrm>
        </p:spPr>
      </p:pic>
      <p:pic>
        <p:nvPicPr>
          <p:cNvPr id="6" name="Содержимое 5" descr="AVRORA_G_140921_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654675" y="2795770"/>
            <a:ext cx="6563490" cy="406223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12324_xlarge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34569" y="321277"/>
            <a:ext cx="4588571" cy="5935062"/>
          </a:xfrm>
        </p:spPr>
      </p:pic>
      <p:pic>
        <p:nvPicPr>
          <p:cNvPr id="6" name="Содержимое 5" descr="5348024589953490_605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654674" y="2689668"/>
            <a:ext cx="6247617" cy="416833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20655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296562"/>
            <a:ext cx="6116596" cy="4077730"/>
          </a:xfrm>
        </p:spPr>
      </p:pic>
      <p:pic>
        <p:nvPicPr>
          <p:cNvPr id="6" name="Содержимое 5" descr="d8bc1be28b5a14aa41e60b2260e802b59439d7e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391540" y="2507655"/>
            <a:ext cx="5800460" cy="435034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032-035-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039970" y="2100649"/>
            <a:ext cx="5810504" cy="4757351"/>
          </a:xfrm>
        </p:spPr>
      </p:pic>
      <p:pic>
        <p:nvPicPr>
          <p:cNvPr id="6" name="Содержимое 5" descr="9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-1" y="357579"/>
            <a:ext cx="5948741" cy="446155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ay-of-the-city-3438539_960_72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95289" y="963827"/>
            <a:ext cx="8224906" cy="545756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311e5e924876c77dab842053e160349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3469825"/>
            <a:ext cx="6191080" cy="370945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a4d219ec28bc6acb8b6b6e366555a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893276" y="0"/>
            <a:ext cx="7298723" cy="454728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33630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631092" y="790834"/>
            <a:ext cx="8130746" cy="542049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00221"/>
          </a:xfrm>
        </p:spPr>
        <p:txBody>
          <a:bodyPr/>
          <a:lstStyle/>
          <a:p>
            <a:pPr algn="ctr"/>
            <a:r>
              <a:rPr lang="ru-RU" sz="3200" b="1" dirty="0"/>
              <a:t>ГЛАВА №2: «Главные символы</a:t>
            </a:r>
            <a:br>
              <a:rPr lang="ru-RU" sz="3200" b="1" dirty="0"/>
            </a:br>
            <a:r>
              <a:rPr lang="ru-RU" sz="3200" b="1" dirty="0"/>
              <a:t>Санкт-Петербурга: </a:t>
            </a:r>
            <a:r>
              <a:rPr lang="ru-RU" sz="2800" b="1" dirty="0"/>
              <a:t>ГЕРБ, ФЛАГ, ГИМН ГОРОДА</a:t>
            </a:r>
            <a:endParaRPr lang="ru-RU" sz="3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65872" y="2146848"/>
            <a:ext cx="3359748" cy="3536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3808" y="1679906"/>
            <a:ext cx="5161636" cy="32499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4437869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92044clue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380439" cy="3701831"/>
          </a:xfrm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1490258080_543923_90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223085" y="2737048"/>
            <a:ext cx="5494603" cy="412095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petropavlovskaya_krepost_1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0" y="3059922"/>
            <a:ext cx="5702686" cy="379807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79957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062603" y="1334531"/>
            <a:ext cx="5734969" cy="375640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104" y="344557"/>
            <a:ext cx="9607826" cy="10734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ГЛАВА № 1.ОСНОВАНИЕ</a:t>
            </a:r>
            <a:br>
              <a:rPr lang="ru-RU" b="1" dirty="0"/>
            </a:br>
            <a:r>
              <a:rPr lang="ru-RU" b="1" dirty="0"/>
              <a:t>САНКТ-ПЕТЕРБУРГА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74651" y="1448647"/>
            <a:ext cx="7042065" cy="4814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scale_120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8109831" y="1812087"/>
            <a:ext cx="3814832" cy="4778495"/>
          </a:xfrm>
        </p:spPr>
      </p:pic>
    </p:spTree>
    <p:extLst>
      <p:ext uri="{BB962C8B-B14F-4D97-AF65-F5344CB8AC3E}">
        <p14:creationId xmlns:p14="http://schemas.microsoft.com/office/powerpoint/2010/main" xmlns="" val="109102669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Фотка_94146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45989"/>
            <a:ext cx="6344366" cy="4250725"/>
          </a:xfrm>
        </p:spPr>
      </p:pic>
      <p:pic>
        <p:nvPicPr>
          <p:cNvPr id="6" name="Содержимое 5" descr="Фотка_94145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450227" y="0"/>
            <a:ext cx="5741773" cy="711055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34496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53514" y="616525"/>
            <a:ext cx="8872151" cy="608962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0080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16196" y="210255"/>
            <a:ext cx="6227804" cy="666496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с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21977" y="1013254"/>
            <a:ext cx="7872906" cy="523514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24217" y="548427"/>
            <a:ext cx="8155460" cy="6116596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-103-1536x10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1715" y="881448"/>
            <a:ext cx="8242698" cy="545756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8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75559" y="1161534"/>
            <a:ext cx="9891466" cy="569646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97484567_centralnyyvoenno-morskoy-muzey_dsc25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29947" y="606608"/>
            <a:ext cx="9168712" cy="610569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1e5e924876c77dab842053e160349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81666" y="1037967"/>
            <a:ext cx="9525944" cy="536096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uzei_arktiki_i_antarktiki_sankt-peterbur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4530" y="0"/>
            <a:ext cx="9094997" cy="6024821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236" y="624110"/>
            <a:ext cx="8428382" cy="6083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«Медный всадник»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31237" y="1449173"/>
            <a:ext cx="8297732" cy="51097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424574718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NNJY2gsI1BIFHX5oDP7OWO8sl_bOUd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79374" y="593124"/>
            <a:ext cx="8882544" cy="621406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45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45989" y="404018"/>
            <a:ext cx="11784671" cy="663925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chvetok.pn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-617837" y="-469557"/>
            <a:ext cx="3267669" cy="3289454"/>
          </a:xfrm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957" y="452718"/>
            <a:ext cx="8812877" cy="14005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2752" y="452718"/>
            <a:ext cx="7939290" cy="57956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6352233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-755x480-ea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2768" y="493776"/>
            <a:ext cx="9227806" cy="586668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Содержимое 15" descr="сс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53868" y="384048"/>
            <a:ext cx="6545597" cy="4663440"/>
          </a:xfr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" name="Содержимое 16" descr="497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980361" y="2693773"/>
            <a:ext cx="6211639" cy="416422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cale_1200 (1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80120" y="197645"/>
            <a:ext cx="6137555" cy="4409524"/>
          </a:xfrm>
        </p:spPr>
      </p:pic>
      <p:pic>
        <p:nvPicPr>
          <p:cNvPr id="6" name="Содержимое 5" descr="lfGS-MflWQ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559001" y="1433147"/>
            <a:ext cx="5424854" cy="542485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b710ebd858bfd971d50f99f0acc027cd.pn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024327" y="296563"/>
            <a:ext cx="9080278" cy="59436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3109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138830" cy="4092553"/>
          </a:xfrm>
        </p:spPr>
      </p:pic>
      <p:pic>
        <p:nvPicPr>
          <p:cNvPr id="6" name="Содержимое 5" descr="DWmQsDnWkAAiBnn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95095" y="2545492"/>
            <a:ext cx="7496905" cy="431250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495</TotalTime>
  <Words>23</Words>
  <Application>Microsoft Office PowerPoint</Application>
  <PresentationFormat>Произвольный</PresentationFormat>
  <Paragraphs>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Ион</vt:lpstr>
      <vt:lpstr>Санкт-Петербург  путешествие-викторина</vt:lpstr>
      <vt:lpstr>ГЛАВА № 1.ОСНОВАНИЕ САНКТ-ПЕТЕРБУРГА</vt:lpstr>
      <vt:lpstr>«Медный всадник»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ГЛАВА №2: «Главные символы Санкт-Петербурга: ГЕРБ, ФЛАГ, ГИМН ГОРОДА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  путешествие-викторина</dc:title>
  <dc:creator>Масюк И.</dc:creator>
  <cp:lastModifiedBy>Алексей</cp:lastModifiedBy>
  <cp:revision>47</cp:revision>
  <dcterms:created xsi:type="dcterms:W3CDTF">2017-05-28T20:54:10Z</dcterms:created>
  <dcterms:modified xsi:type="dcterms:W3CDTF">2021-06-08T07:57:11Z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2720928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