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sldIdLst>
    <p:sldId id="257" r:id="rId2"/>
    <p:sldId id="258" r:id="rId3"/>
    <p:sldId id="259" r:id="rId4"/>
    <p:sldId id="262" r:id="rId5"/>
    <p:sldId id="265" r:id="rId6"/>
    <p:sldId id="263" r:id="rId7"/>
    <p:sldId id="266" r:id="rId8"/>
    <p:sldId id="270" r:id="rId9"/>
    <p:sldId id="264" r:id="rId10"/>
    <p:sldId id="269" r:id="rId11"/>
    <p:sldId id="268" r:id="rId12"/>
    <p:sldId id="267" r:id="rId13"/>
    <p:sldId id="272" r:id="rId14"/>
    <p:sldId id="273" r:id="rId15"/>
    <p:sldId id="274" r:id="rId16"/>
    <p:sldId id="26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2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 noEditPoints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  <a:p>
            <a:endParaRPr lang="en-US"/>
          </a:p>
        </p:txBody>
      </p:sp>
      <p:sp>
        <p:nvSpPr>
          <p:cNvPr id="3" name="Date Placeholder 2"/>
          <p:cNvSpPr>
            <a:spLocks noGrp="1" noEditPoints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/>
          </a:p>
          <a:p>
            <a:r>
              <a:rPr lang="en-US" smtClean="0"/>
              <a:t>*</a:t>
            </a:r>
            <a:endParaRPr lang="en-US"/>
          </a:p>
        </p:txBody>
      </p:sp>
      <p:sp>
        <p:nvSpPr>
          <p:cNvPr id="4" name="Slide Image Placeholder 3"/>
          <p:cNvSpPr>
            <a:spLocks noGrp="1" noRot="1" noChangeAspect="1" noEditPoints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  <a:p>
            <a:endParaRPr lang="en-US"/>
          </a:p>
        </p:txBody>
      </p:sp>
      <p:sp>
        <p:nvSpPr>
          <p:cNvPr id="5" name="Notes Placeholder 4"/>
          <p:cNvSpPr>
            <a:spLocks noGrp="1" noEditPoints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endParaRPr/>
          </a:p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 noEditPoints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  <a:p>
            <a:endParaRPr lang="en-US"/>
          </a:p>
        </p:txBody>
      </p:sp>
      <p:sp>
        <p:nvSpPr>
          <p:cNvPr id="7" name="Slide Number Placeholder 6"/>
          <p:cNvSpPr>
            <a:spLocks noGrp="1" noEditPoints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endParaRPr/>
          </a:p>
          <a:p>
            <a:r>
              <a:rPr lang="en-US" smtClean="0"/>
              <a:t>#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01302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3"/>
          <p:cNvSpPr>
            <a:spLocks noGrp="1" noRot="1" noChangeAspect="1" noEditPoints="1"/>
          </p:cNvSpPr>
          <p:nvPr>
            <p:ph type="sldImg"/>
          </p:nvPr>
        </p:nvSpPr>
        <p:spPr/>
        <p:txBody>
          <a:bodyPr/>
          <a:lstStyle/>
          <a:p>
            <a:endParaRPr/>
          </a:p>
        </p:txBody>
      </p:sp>
      <p:sp>
        <p:nvSpPr>
          <p:cNvPr id="3" name="Notes Placeholder 4"/>
          <p:cNvSpPr>
            <a:spLocks noGrp="1" noEditPoints="1"/>
          </p:cNvSpPr>
          <p:nvPr>
            <p:ph type="body" idx="3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" name="Slide Number Placeholder 6"/>
          <p:cNvSpPr>
            <a:spLocks noGrp="1" noEditPoints="1"/>
          </p:cNvSpPr>
          <p:nvPr>
            <p:ph type="sldNum" sz="quarter" idx="5"/>
          </p:nvPr>
        </p:nvSpPr>
        <p:spPr/>
        <p:txBody>
          <a:bodyPr/>
          <a:lstStyle/>
          <a:p>
            <a:fld id="{B27B6D6B-8E56-4082-ABB6-79B70E56FBBC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3"/>
          <p:cNvSpPr>
            <a:spLocks noGrp="1" noRot="1" noChangeAspect="1" noEditPoints="1"/>
          </p:cNvSpPr>
          <p:nvPr>
            <p:ph type="sldImg"/>
          </p:nvPr>
        </p:nvSpPr>
        <p:spPr/>
        <p:txBody>
          <a:bodyPr/>
          <a:lstStyle/>
          <a:p>
            <a:endParaRPr/>
          </a:p>
        </p:txBody>
      </p:sp>
      <p:sp>
        <p:nvSpPr>
          <p:cNvPr id="3" name="Notes Placeholder 4"/>
          <p:cNvSpPr>
            <a:spLocks noGrp="1" noEditPoints="1"/>
          </p:cNvSpPr>
          <p:nvPr>
            <p:ph type="body" idx="3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" name="Slide Number Placeholder 6"/>
          <p:cNvSpPr>
            <a:spLocks noGrp="1" noEditPoints="1"/>
          </p:cNvSpPr>
          <p:nvPr>
            <p:ph type="sldNum" sz="quarter" idx="5"/>
          </p:nvPr>
        </p:nvSpPr>
        <p:spPr/>
        <p:txBody>
          <a:bodyPr/>
          <a:lstStyle/>
          <a:p>
            <a:fld id="{332FDB8D-30D6-46D8-8A2B-5390D785479A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3"/>
          <p:cNvSpPr>
            <a:spLocks noGrp="1" noRot="1" noChangeAspect="1" noEditPoints="1"/>
          </p:cNvSpPr>
          <p:nvPr>
            <p:ph type="sldImg"/>
          </p:nvPr>
        </p:nvSpPr>
        <p:spPr/>
        <p:txBody>
          <a:bodyPr/>
          <a:lstStyle/>
          <a:p>
            <a:endParaRPr/>
          </a:p>
        </p:txBody>
      </p:sp>
      <p:sp>
        <p:nvSpPr>
          <p:cNvPr id="3" name="Notes Placeholder 4"/>
          <p:cNvSpPr>
            <a:spLocks noGrp="1" noEditPoints="1"/>
          </p:cNvSpPr>
          <p:nvPr>
            <p:ph type="body" idx="3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" name="Slide Number Placeholder 6"/>
          <p:cNvSpPr>
            <a:spLocks noGrp="1" noEditPoints="1"/>
          </p:cNvSpPr>
          <p:nvPr>
            <p:ph type="sldNum" sz="quarter" idx="5"/>
          </p:nvPr>
        </p:nvSpPr>
        <p:spPr/>
        <p:txBody>
          <a:bodyPr/>
          <a:lstStyle/>
          <a:p>
            <a:fld id="{332FDB8D-30D6-46D8-8A2B-5390D785479A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3"/>
          <p:cNvSpPr>
            <a:spLocks noGrp="1" noRot="1" noChangeAspect="1" noEditPoints="1"/>
          </p:cNvSpPr>
          <p:nvPr>
            <p:ph type="sldImg"/>
          </p:nvPr>
        </p:nvSpPr>
        <p:spPr/>
        <p:txBody>
          <a:bodyPr/>
          <a:lstStyle/>
          <a:p>
            <a:endParaRPr/>
          </a:p>
        </p:txBody>
      </p:sp>
      <p:sp>
        <p:nvSpPr>
          <p:cNvPr id="3" name="Notes Placeholder 4"/>
          <p:cNvSpPr>
            <a:spLocks noGrp="1" noEditPoints="1"/>
          </p:cNvSpPr>
          <p:nvPr>
            <p:ph type="body" idx="3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" name="Slide Number Placeholder 6"/>
          <p:cNvSpPr>
            <a:spLocks noGrp="1" noEditPoints="1"/>
          </p:cNvSpPr>
          <p:nvPr>
            <p:ph type="sldNum" sz="quarter" idx="5"/>
          </p:nvPr>
        </p:nvSpPr>
        <p:spPr/>
        <p:txBody>
          <a:bodyPr/>
          <a:lstStyle/>
          <a:p>
            <a:fld id="{332FDB8D-30D6-46D8-8A2B-5390D785479A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3"/>
          <p:cNvSpPr>
            <a:spLocks noGrp="1" noRot="1" noChangeAspect="1" noEditPoints="1"/>
          </p:cNvSpPr>
          <p:nvPr>
            <p:ph type="sldImg"/>
          </p:nvPr>
        </p:nvSpPr>
        <p:spPr/>
        <p:txBody>
          <a:bodyPr/>
          <a:lstStyle/>
          <a:p>
            <a:endParaRPr/>
          </a:p>
        </p:txBody>
      </p:sp>
      <p:sp>
        <p:nvSpPr>
          <p:cNvPr id="3" name="Notes Placeholder 4"/>
          <p:cNvSpPr>
            <a:spLocks noGrp="1" noEditPoints="1"/>
          </p:cNvSpPr>
          <p:nvPr>
            <p:ph type="body" idx="3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" name="Slide Number Placeholder 6"/>
          <p:cNvSpPr>
            <a:spLocks noGrp="1" noEditPoints="1"/>
          </p:cNvSpPr>
          <p:nvPr>
            <p:ph type="sldNum" sz="quarter" idx="5"/>
          </p:nvPr>
        </p:nvSpPr>
        <p:spPr/>
        <p:txBody>
          <a:bodyPr/>
          <a:lstStyle/>
          <a:p>
            <a:fld id="{332FDB8D-30D6-46D8-8A2B-5390D785479A}" type="slidenum">
              <a:rPr lang="en-US" smtClean="0"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3"/>
          <p:cNvSpPr>
            <a:spLocks noGrp="1" noRot="1" noChangeAspect="1" noEditPoints="1"/>
          </p:cNvSpPr>
          <p:nvPr>
            <p:ph type="sldImg"/>
          </p:nvPr>
        </p:nvSpPr>
        <p:spPr/>
        <p:txBody>
          <a:bodyPr/>
          <a:lstStyle/>
          <a:p>
            <a:endParaRPr/>
          </a:p>
        </p:txBody>
      </p:sp>
      <p:sp>
        <p:nvSpPr>
          <p:cNvPr id="3" name="Notes Placeholder 4"/>
          <p:cNvSpPr>
            <a:spLocks noGrp="1" noEditPoints="1"/>
          </p:cNvSpPr>
          <p:nvPr>
            <p:ph type="body" idx="3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" name="Slide Number Placeholder 6"/>
          <p:cNvSpPr>
            <a:spLocks noGrp="1" noEditPoints="1"/>
          </p:cNvSpPr>
          <p:nvPr>
            <p:ph type="sldNum" sz="quarter" idx="5"/>
          </p:nvPr>
        </p:nvSpPr>
        <p:spPr/>
        <p:txBody>
          <a:bodyPr/>
          <a:lstStyle/>
          <a:p>
            <a:fld id="{332FDB8D-30D6-46D8-8A2B-5390D785479A}" type="slidenum">
              <a:rPr lang="en-US" smtClean="0"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3"/>
          <p:cNvSpPr>
            <a:spLocks noGrp="1" noRot="1" noChangeAspect="1" noEditPoints="1"/>
          </p:cNvSpPr>
          <p:nvPr>
            <p:ph type="sldImg"/>
          </p:nvPr>
        </p:nvSpPr>
        <p:spPr/>
        <p:txBody>
          <a:bodyPr/>
          <a:lstStyle/>
          <a:p>
            <a:endParaRPr/>
          </a:p>
        </p:txBody>
      </p:sp>
      <p:sp>
        <p:nvSpPr>
          <p:cNvPr id="3" name="Notes Placeholder 4"/>
          <p:cNvSpPr>
            <a:spLocks noGrp="1" noEditPoints="1"/>
          </p:cNvSpPr>
          <p:nvPr>
            <p:ph type="body" idx="3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" name="Slide Number Placeholder 6"/>
          <p:cNvSpPr>
            <a:spLocks noGrp="1" noEditPoints="1"/>
          </p:cNvSpPr>
          <p:nvPr>
            <p:ph type="sldNum" sz="quarter" idx="5"/>
          </p:nvPr>
        </p:nvSpPr>
        <p:spPr/>
        <p:txBody>
          <a:bodyPr/>
          <a:lstStyle/>
          <a:p>
            <a:fld id="{332FDB8D-30D6-46D8-8A2B-5390D785479A}" type="slidenum">
              <a:rPr lang="en-US" smtClean="0"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3"/>
          <p:cNvSpPr>
            <a:spLocks noGrp="1" noRot="1" noChangeAspect="1" noEditPoints="1"/>
          </p:cNvSpPr>
          <p:nvPr>
            <p:ph type="sldImg"/>
          </p:nvPr>
        </p:nvSpPr>
        <p:spPr/>
        <p:txBody>
          <a:bodyPr/>
          <a:lstStyle/>
          <a:p>
            <a:endParaRPr/>
          </a:p>
        </p:txBody>
      </p:sp>
      <p:sp>
        <p:nvSpPr>
          <p:cNvPr id="3" name="Notes Placeholder 4"/>
          <p:cNvSpPr>
            <a:spLocks noGrp="1" noEditPoints="1"/>
          </p:cNvSpPr>
          <p:nvPr>
            <p:ph type="body" idx="3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" name="Slide Number Placeholder 6"/>
          <p:cNvSpPr>
            <a:spLocks noGrp="1" noEditPoints="1"/>
          </p:cNvSpPr>
          <p:nvPr>
            <p:ph type="sldNum" sz="quarter" idx="5"/>
          </p:nvPr>
        </p:nvSpPr>
        <p:spPr/>
        <p:txBody>
          <a:bodyPr/>
          <a:lstStyle/>
          <a:p>
            <a:fld id="{FF29D559-65B5-4D97-B8E4-5E923C0A0DBE}" type="slidenum">
              <a:rPr lang="en-US" smtClean="0"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3"/>
          <p:cNvSpPr>
            <a:spLocks noGrp="1" noRot="1" noChangeAspect="1" noEditPoints="1"/>
          </p:cNvSpPr>
          <p:nvPr>
            <p:ph type="sldImg"/>
          </p:nvPr>
        </p:nvSpPr>
        <p:spPr/>
        <p:txBody>
          <a:bodyPr/>
          <a:lstStyle/>
          <a:p>
            <a:endParaRPr/>
          </a:p>
        </p:txBody>
      </p:sp>
      <p:sp>
        <p:nvSpPr>
          <p:cNvPr id="3" name="Notes Placeholder 4"/>
          <p:cNvSpPr>
            <a:spLocks noGrp="1" noEditPoints="1"/>
          </p:cNvSpPr>
          <p:nvPr>
            <p:ph type="body" idx="3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" name="Slide Number Placeholder 6"/>
          <p:cNvSpPr>
            <a:spLocks noGrp="1" noEditPoints="1"/>
          </p:cNvSpPr>
          <p:nvPr>
            <p:ph type="sldNum" sz="quarter" idx="5"/>
          </p:nvPr>
        </p:nvSpPr>
        <p:spPr/>
        <p:txBody>
          <a:bodyPr/>
          <a:lstStyle/>
          <a:p>
            <a:fld id="{792C3D99-607C-4490-92C5-883893B44F3C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3"/>
          <p:cNvSpPr>
            <a:spLocks noGrp="1" noRot="1" noChangeAspect="1" noEditPoints="1"/>
          </p:cNvSpPr>
          <p:nvPr>
            <p:ph type="sldImg"/>
          </p:nvPr>
        </p:nvSpPr>
        <p:spPr/>
        <p:txBody>
          <a:bodyPr/>
          <a:lstStyle/>
          <a:p>
            <a:endParaRPr/>
          </a:p>
        </p:txBody>
      </p:sp>
      <p:sp>
        <p:nvSpPr>
          <p:cNvPr id="3" name="Notes Placeholder 4"/>
          <p:cNvSpPr>
            <a:spLocks noGrp="1" noEditPoints="1"/>
          </p:cNvSpPr>
          <p:nvPr>
            <p:ph type="body" idx="3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" name="Slide Number Placeholder 6"/>
          <p:cNvSpPr>
            <a:spLocks noGrp="1" noEditPoints="1"/>
          </p:cNvSpPr>
          <p:nvPr>
            <p:ph type="sldNum" sz="quarter" idx="5"/>
          </p:nvPr>
        </p:nvSpPr>
        <p:spPr/>
        <p:txBody>
          <a:bodyPr/>
          <a:lstStyle/>
          <a:p>
            <a:fld id="{DE152F7F-8CAA-430B-AE31-B6DD7CCFE144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3"/>
          <p:cNvSpPr>
            <a:spLocks noGrp="1" noRot="1" noChangeAspect="1" noEditPoints="1"/>
          </p:cNvSpPr>
          <p:nvPr>
            <p:ph type="sldImg"/>
          </p:nvPr>
        </p:nvSpPr>
        <p:spPr/>
        <p:txBody>
          <a:bodyPr/>
          <a:lstStyle/>
          <a:p>
            <a:endParaRPr/>
          </a:p>
        </p:txBody>
      </p:sp>
      <p:sp>
        <p:nvSpPr>
          <p:cNvPr id="3" name="Notes Placeholder 4"/>
          <p:cNvSpPr>
            <a:spLocks noGrp="1" noEditPoints="1"/>
          </p:cNvSpPr>
          <p:nvPr>
            <p:ph type="body" idx="3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" name="Slide Number Placeholder 6"/>
          <p:cNvSpPr>
            <a:spLocks noGrp="1" noEditPoints="1"/>
          </p:cNvSpPr>
          <p:nvPr>
            <p:ph type="sldNum" sz="quarter" idx="5"/>
          </p:nvPr>
        </p:nvSpPr>
        <p:spPr/>
        <p:txBody>
          <a:bodyPr/>
          <a:lstStyle/>
          <a:p>
            <a:fld id="{D47C6973-8747-422E-905F-F21C109EBF2E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3"/>
          <p:cNvSpPr>
            <a:spLocks noGrp="1" noRot="1" noChangeAspect="1" noEditPoints="1"/>
          </p:cNvSpPr>
          <p:nvPr>
            <p:ph type="sldImg"/>
          </p:nvPr>
        </p:nvSpPr>
        <p:spPr/>
        <p:txBody>
          <a:bodyPr/>
          <a:lstStyle/>
          <a:p>
            <a:endParaRPr/>
          </a:p>
        </p:txBody>
      </p:sp>
      <p:sp>
        <p:nvSpPr>
          <p:cNvPr id="3" name="Notes Placeholder 4"/>
          <p:cNvSpPr>
            <a:spLocks noGrp="1" noEditPoints="1"/>
          </p:cNvSpPr>
          <p:nvPr>
            <p:ph type="body" idx="3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" name="Slide Number Placeholder 6"/>
          <p:cNvSpPr>
            <a:spLocks noGrp="1" noEditPoints="1"/>
          </p:cNvSpPr>
          <p:nvPr>
            <p:ph type="sldNum" sz="quarter" idx="5"/>
          </p:nvPr>
        </p:nvSpPr>
        <p:spPr/>
        <p:txBody>
          <a:bodyPr/>
          <a:lstStyle/>
          <a:p>
            <a:fld id="{5005F0E2-EF12-4FA4-8F78-A9A6E281365F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3"/>
          <p:cNvSpPr>
            <a:spLocks noGrp="1" noRot="1" noChangeAspect="1" noEditPoints="1"/>
          </p:cNvSpPr>
          <p:nvPr>
            <p:ph type="sldImg"/>
          </p:nvPr>
        </p:nvSpPr>
        <p:spPr/>
        <p:txBody>
          <a:bodyPr/>
          <a:lstStyle/>
          <a:p>
            <a:endParaRPr/>
          </a:p>
        </p:txBody>
      </p:sp>
      <p:sp>
        <p:nvSpPr>
          <p:cNvPr id="3" name="Notes Placeholder 4"/>
          <p:cNvSpPr>
            <a:spLocks noGrp="1" noEditPoints="1"/>
          </p:cNvSpPr>
          <p:nvPr>
            <p:ph type="body" idx="3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" name="Slide Number Placeholder 6"/>
          <p:cNvSpPr>
            <a:spLocks noGrp="1" noEditPoints="1"/>
          </p:cNvSpPr>
          <p:nvPr>
            <p:ph type="sldNum" sz="quarter" idx="5"/>
          </p:nvPr>
        </p:nvSpPr>
        <p:spPr/>
        <p:txBody>
          <a:bodyPr/>
          <a:lstStyle/>
          <a:p>
            <a:fld id="{C3E614B7-D7A5-44BD-8B5C-E6221EBEF3B0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3"/>
          <p:cNvSpPr>
            <a:spLocks noGrp="1" noRot="1" noChangeAspect="1" noEditPoints="1"/>
          </p:cNvSpPr>
          <p:nvPr>
            <p:ph type="sldImg"/>
          </p:nvPr>
        </p:nvSpPr>
        <p:spPr/>
        <p:txBody>
          <a:bodyPr/>
          <a:lstStyle/>
          <a:p>
            <a:endParaRPr/>
          </a:p>
        </p:txBody>
      </p:sp>
      <p:sp>
        <p:nvSpPr>
          <p:cNvPr id="3" name="Notes Placeholder 4"/>
          <p:cNvSpPr>
            <a:spLocks noGrp="1" noEditPoints="1"/>
          </p:cNvSpPr>
          <p:nvPr>
            <p:ph type="body" idx="3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" name="Slide Number Placeholder 6"/>
          <p:cNvSpPr>
            <a:spLocks noGrp="1" noEditPoints="1"/>
          </p:cNvSpPr>
          <p:nvPr>
            <p:ph type="sldNum" sz="quarter" idx="5"/>
          </p:nvPr>
        </p:nvSpPr>
        <p:spPr/>
        <p:txBody>
          <a:bodyPr/>
          <a:lstStyle/>
          <a:p>
            <a:fld id="{708CCAF2-A12E-4991-BF8C-659050D2BB88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3"/>
          <p:cNvSpPr>
            <a:spLocks noGrp="1" noRot="1" noChangeAspect="1" noEditPoints="1"/>
          </p:cNvSpPr>
          <p:nvPr>
            <p:ph type="sldImg"/>
          </p:nvPr>
        </p:nvSpPr>
        <p:spPr/>
        <p:txBody>
          <a:bodyPr/>
          <a:lstStyle/>
          <a:p>
            <a:endParaRPr/>
          </a:p>
        </p:txBody>
      </p:sp>
      <p:sp>
        <p:nvSpPr>
          <p:cNvPr id="3" name="Notes Placeholder 4"/>
          <p:cNvSpPr>
            <a:spLocks noGrp="1" noEditPoints="1"/>
          </p:cNvSpPr>
          <p:nvPr>
            <p:ph type="body" idx="3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" name="Slide Number Placeholder 6"/>
          <p:cNvSpPr>
            <a:spLocks noGrp="1" noEditPoints="1"/>
          </p:cNvSpPr>
          <p:nvPr>
            <p:ph type="sldNum" sz="quarter" idx="5"/>
          </p:nvPr>
        </p:nvSpPr>
        <p:spPr/>
        <p:txBody>
          <a:bodyPr/>
          <a:lstStyle/>
          <a:p>
            <a:fld id="{332FDB8D-30D6-46D8-8A2B-5390D785479A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3"/>
          <p:cNvSpPr>
            <a:spLocks noGrp="1" noRot="1" noChangeAspect="1" noEditPoints="1"/>
          </p:cNvSpPr>
          <p:nvPr>
            <p:ph type="sldImg"/>
          </p:nvPr>
        </p:nvSpPr>
        <p:spPr/>
        <p:txBody>
          <a:bodyPr/>
          <a:lstStyle/>
          <a:p>
            <a:endParaRPr/>
          </a:p>
        </p:txBody>
      </p:sp>
      <p:sp>
        <p:nvSpPr>
          <p:cNvPr id="3" name="Notes Placeholder 4"/>
          <p:cNvSpPr>
            <a:spLocks noGrp="1" noEditPoints="1"/>
          </p:cNvSpPr>
          <p:nvPr>
            <p:ph type="body" idx="3"/>
          </p:nvPr>
        </p:nvSpPr>
        <p:spPr/>
        <p:txBody>
          <a:bodyPr/>
          <a:lstStyle/>
          <a:p>
            <a:endParaRPr lang="en-US" smtClean="0"/>
          </a:p>
        </p:txBody>
      </p:sp>
      <p:sp>
        <p:nvSpPr>
          <p:cNvPr id="4" name="Slide Number Placeholder 6"/>
          <p:cNvSpPr>
            <a:spLocks noGrp="1" noEditPoints="1"/>
          </p:cNvSpPr>
          <p:nvPr>
            <p:ph type="sldNum" sz="quarter" idx="5"/>
          </p:nvPr>
        </p:nvSpPr>
        <p:spPr/>
        <p:txBody>
          <a:bodyPr/>
          <a:lstStyle/>
          <a:p>
            <a:fld id="{332FDB8D-30D6-46D8-8A2B-5390D785479A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 noEditPoint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9C1F484F-42F5-445E-8016-DFEE7254315D}" type="datetimeFigureOut">
              <a:rPr lang="ru-RU" smtClean="0"/>
              <a:t>08.06.2021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897FC280-FA2C-4AC5-B27A-67089079D0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 noEditPoints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9C1F484F-42F5-445E-8016-DFEE7254315D}" type="datetimeFigureOut">
              <a:rPr lang="ru-RU" smtClean="0"/>
              <a:t>08.06.2021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897FC280-FA2C-4AC5-B27A-67089079D0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 noEditPoints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 noEditPoints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9C1F484F-42F5-445E-8016-DFEE7254315D}" type="datetimeFigureOut">
              <a:rPr lang="ru-RU" smtClean="0"/>
              <a:t>08.06.2021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897FC280-FA2C-4AC5-B27A-67089079D0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 noEditPoints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9C1F484F-42F5-445E-8016-DFEE7254315D}" type="datetimeFigureOut">
              <a:rPr lang="ru-RU" smtClean="0"/>
              <a:t>08.06.2021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897FC280-FA2C-4AC5-B27A-67089079D0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 noEditPoints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9C1F484F-42F5-445E-8016-DFEE7254315D}" type="datetimeFigureOut">
              <a:rPr lang="ru-RU" smtClean="0"/>
              <a:t>08.06.2021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897FC280-FA2C-4AC5-B27A-67089079D0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 noEditPoints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 noEditPoints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9C1F484F-42F5-445E-8016-DFEE7254315D}" type="datetimeFigureOut">
              <a:rPr lang="ru-RU" smtClean="0"/>
              <a:t>08.06.2021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897FC280-FA2C-4AC5-B27A-67089079D0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 noEditPoints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 noEditPoints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 noEditPoints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 noEditPoints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9C1F484F-42F5-445E-8016-DFEE7254315D}" type="datetimeFigureOut">
              <a:rPr lang="ru-RU" smtClean="0"/>
              <a:t>08.06.2021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897FC280-FA2C-4AC5-B27A-67089079D0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9C1F484F-42F5-445E-8016-DFEE7254315D}" type="datetimeFigureOut">
              <a:rPr lang="ru-RU" smtClean="0"/>
              <a:t>08.06.2021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897FC280-FA2C-4AC5-B27A-67089079D0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9C1F484F-42F5-445E-8016-DFEE7254315D}" type="datetimeFigureOut">
              <a:rPr lang="ru-RU" smtClean="0"/>
              <a:t>08.06.2021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897FC280-FA2C-4AC5-B27A-67089079D0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 noEditPoints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 noEditPoints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9C1F484F-42F5-445E-8016-DFEE7254315D}" type="datetimeFigureOut">
              <a:rPr lang="ru-RU" smtClean="0"/>
              <a:t>08.06.2021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897FC280-FA2C-4AC5-B27A-67089079D0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 noEditPoints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/>
          </a:p>
        </p:txBody>
      </p:sp>
      <p:sp>
        <p:nvSpPr>
          <p:cNvPr id="4" name="Текст 3"/>
          <p:cNvSpPr>
            <a:spLocks noGrp="1" noEditPoints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 noEditPoints="1"/>
          </p:cNvSpPr>
          <p:nvPr>
            <p:ph type="dt" sz="half" idx="10"/>
          </p:nvPr>
        </p:nvSpPr>
        <p:spPr/>
        <p:txBody>
          <a:bodyPr/>
          <a:lstStyle/>
          <a:p>
            <a:fld id="{9C1F484F-42F5-445E-8016-DFEE7254315D}" type="datetimeFigureOut">
              <a:rPr lang="ru-RU" smtClean="0"/>
              <a:t>08.06.2021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 noEditPoints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 noEditPoints="1"/>
          </p:cNvSpPr>
          <p:nvPr>
            <p:ph type="sldNum" sz="quarter" idx="12"/>
          </p:nvPr>
        </p:nvSpPr>
        <p:spPr/>
        <p:txBody>
          <a:bodyPr/>
          <a:lstStyle/>
          <a:p>
            <a:fld id="{897FC280-FA2C-4AC5-B27A-67089079D0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 noEditPoints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 noEditPoints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 noEditPoints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1F484F-42F5-445E-8016-DFEE7254315D}" type="datetimeFigureOut">
              <a:rPr lang="ru-RU" smtClean="0"/>
              <a:t>08.06.2021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 noEditPoints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 noEditPoints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7FC280-FA2C-4AC5-B27A-67089079D04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3.jpeg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.jpe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6.png"/><Relationship Id="rId9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.jpe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3.jpeg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.jpeg"/><Relationship Id="rId7" Type="http://schemas.openxmlformats.org/officeDocument/2006/relationships/image" Target="../media/image2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jpeg"/><Relationship Id="rId5" Type="http://schemas.openxmlformats.org/officeDocument/2006/relationships/image" Target="../media/image6.png"/><Relationship Id="rId10" Type="http://schemas.openxmlformats.org/officeDocument/2006/relationships/image" Target="../media/image24.png"/><Relationship Id="rId4" Type="http://schemas.openxmlformats.org/officeDocument/2006/relationships/image" Target="../media/image20.png"/><Relationship Id="rId9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1.jpeg"/><Relationship Id="rId7" Type="http://schemas.openxmlformats.org/officeDocument/2006/relationships/image" Target="../media/image2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jpeg"/><Relationship Id="rId5" Type="http://schemas.openxmlformats.org/officeDocument/2006/relationships/image" Target="../media/image6.png"/><Relationship Id="rId10" Type="http://schemas.openxmlformats.org/officeDocument/2006/relationships/image" Target="../media/image29.png"/><Relationship Id="rId4" Type="http://schemas.openxmlformats.org/officeDocument/2006/relationships/image" Target="../media/image25.png"/><Relationship Id="rId9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1.jpeg"/><Relationship Id="rId7" Type="http://schemas.openxmlformats.org/officeDocument/2006/relationships/image" Target="../media/image3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3.jpeg"/><Relationship Id="rId4" Type="http://schemas.openxmlformats.org/officeDocument/2006/relationships/image" Target="../media/image6.png"/><Relationship Id="rId9" Type="http://schemas.openxmlformats.org/officeDocument/2006/relationships/image" Target="../media/image3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image" Target="../media/image3.jpe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3.jpe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3.jpe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рамки для презентаций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0"/>
            <a:ext cx="9215468" cy="6858000"/>
          </a:xfrm>
          <a:prstGeom prst="rect">
            <a:avLst/>
          </a:prstGeom>
          <a:noFill/>
        </p:spPr>
      </p:pic>
      <p:pic>
        <p:nvPicPr>
          <p:cNvPr id="7" name="Picture 2" descr="Картинки по запросу рамки для фотошопа"/>
          <p:cNvPicPr>
            <a:picLocks noChangeAspect="1" noChangeArrowheads="1"/>
          </p:cNvPicPr>
          <p:nvPr/>
        </p:nvPicPr>
        <p:blipFill>
          <a:blip r:embed="rId4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H="1">
            <a:off x="-79849" y="189074"/>
            <a:ext cx="10201236" cy="743235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2" descr="Похожее изображение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20108" flipH="1">
            <a:off x="7957966" y="3332387"/>
            <a:ext cx="831137" cy="2571768"/>
          </a:xfrm>
          <a:prstGeom prst="rect">
            <a:avLst/>
          </a:prstGeom>
          <a:noFill/>
        </p:spPr>
      </p:pic>
      <p:pic>
        <p:nvPicPr>
          <p:cNvPr id="12" name="Picture 2" descr="Похожее изображение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44840" y="5392645"/>
            <a:ext cx="928694" cy="1118908"/>
          </a:xfrm>
          <a:prstGeom prst="rect">
            <a:avLst/>
          </a:prstGeom>
          <a:noFill/>
        </p:spPr>
      </p:pic>
      <p:pic>
        <p:nvPicPr>
          <p:cNvPr id="14" name="Picture 2" descr="Картинки по запросу театральные маски"/>
          <p:cNvPicPr>
            <a:picLocks noChangeAspect="1" noChangeArrowheads="1"/>
          </p:cNvPicPr>
          <p:nvPr/>
        </p:nvPicPr>
        <p:blipFill>
          <a:blip r:embed="rId7" cstate="screen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849" y="132611"/>
            <a:ext cx="1714512" cy="1257309"/>
          </a:xfrm>
          <a:prstGeom prst="rect">
            <a:avLst/>
          </a:prstGeom>
          <a:noFill/>
        </p:spPr>
      </p:pic>
      <p:sp>
        <p:nvSpPr>
          <p:cNvPr id="3" name="TextBox 2"/>
          <p:cNvSpPr/>
          <p:nvPr/>
        </p:nvSpPr>
        <p:spPr>
          <a:xfrm>
            <a:off x="2941534" y="621916"/>
            <a:ext cx="5353443" cy="28161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800" b="1" dirty="0">
              <a:solidFill>
                <a:srgbClr val="FF0000"/>
              </a:solidFill>
              <a:latin typeface="Times New Roman" pitchFamily="18" charset="0"/>
            </a:endParaRPr>
          </a:p>
          <a:p>
            <a:pPr algn="ctr"/>
            <a:endParaRPr lang="ru-RU" sz="2800" b="1" dirty="0" smtClean="0">
              <a:solidFill>
                <a:srgbClr val="FF0000"/>
              </a:solidFill>
              <a:latin typeface="Times New Roman" pitchFamily="18" charset="0"/>
            </a:endParaRPr>
          </a:p>
          <a:p>
            <a:pPr algn="ctr"/>
            <a:endParaRPr lang="ru-RU" sz="2800" b="1" dirty="0">
              <a:solidFill>
                <a:srgbClr val="FF0000"/>
              </a:solidFill>
              <a:latin typeface="Times New Roman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</a:rPr>
              <a:t>Театрализованная </a:t>
            </a:r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</a:rPr>
              <a:t>деятельность в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</a:rPr>
              <a:t>группе 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</a:endParaRPr>
          </a:p>
          <a:p>
            <a:pPr algn="ctr"/>
            <a:r>
              <a:rPr lang="ru-RU" sz="2800" b="1" dirty="0">
                <a:solidFill>
                  <a:srgbClr val="FF0000"/>
                </a:solidFill>
                <a:latin typeface="Times New Roman" pitchFamily="18" charset="0"/>
              </a:rPr>
              <a:t>"Маленькая страна"</a:t>
            </a:r>
            <a:r>
              <a:rPr lang="ru-RU" sz="900" b="1" dirty="0">
                <a:latin typeface="Arial Black" pitchFamily="34" charset="0"/>
              </a:rPr>
              <a:t> </a:t>
            </a:r>
          </a:p>
          <a:p>
            <a:pPr algn="ctr"/>
            <a:endParaRPr lang="ru-RU" sz="900" b="1" dirty="0">
              <a:latin typeface="Arial Black" pitchFamily="34" charset="0"/>
            </a:endParaRPr>
          </a:p>
        </p:txBody>
      </p:sp>
      <p:sp>
        <p:nvSpPr>
          <p:cNvPr id="4" name="TextBox 3"/>
          <p:cNvSpPr/>
          <p:nvPr/>
        </p:nvSpPr>
        <p:spPr>
          <a:xfrm>
            <a:off x="2343419" y="4443142"/>
            <a:ext cx="5354701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1400" b="1" dirty="0" smtClean="0"/>
          </a:p>
          <a:p>
            <a:pPr algn="r"/>
            <a:r>
              <a:rPr lang="ru-RU" sz="1600" b="1" dirty="0" smtClean="0">
                <a:latin typeface="Times New Roman" pitchFamily="18" charset="0"/>
              </a:rPr>
              <a:t> воспитатели: Тайбарей Татьяна Александровна</a:t>
            </a:r>
          </a:p>
          <a:p>
            <a:pPr algn="r"/>
            <a:r>
              <a:rPr lang="ru-RU" sz="1600" b="1" dirty="0" smtClean="0">
                <a:latin typeface="Times New Roman" pitchFamily="18" charset="0"/>
              </a:rPr>
              <a:t>Колесникова Анжелика Васильевна</a:t>
            </a:r>
            <a:endParaRPr sz="1600" dirty="0">
              <a:latin typeface="Times New Roman" pitchFamily="18" charset="0"/>
            </a:endParaRPr>
          </a:p>
          <a:p>
            <a:pPr algn="ctr"/>
            <a:r>
              <a:rPr lang="ru-RU" sz="1600" b="1" dirty="0" smtClean="0">
                <a:latin typeface="Times New Roman" pitchFamily="18" charset="0"/>
              </a:rPr>
              <a:t>ГБДОУ деткий сад №94 Фрунзенского района </a:t>
            </a:r>
            <a:endParaRPr sz="1600" dirty="0">
              <a:latin typeface="Times New Roman" pitchFamily="18" charset="0"/>
            </a:endParaRPr>
          </a:p>
          <a:p>
            <a:pPr algn="ctr"/>
            <a:r>
              <a:rPr lang="ru-RU" sz="1600" b="1" dirty="0" smtClean="0">
                <a:latin typeface="Times New Roman" pitchFamily="18" charset="0"/>
              </a:rPr>
              <a:t>Санкт - Петербурга </a:t>
            </a:r>
            <a:endParaRPr lang="ru-RU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рамки для презентаций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206" y="-22412"/>
            <a:ext cx="9215468" cy="6858000"/>
          </a:xfrm>
          <a:prstGeom prst="rect">
            <a:avLst/>
          </a:prstGeom>
          <a:noFill/>
        </p:spPr>
      </p:pic>
      <p:pic>
        <p:nvPicPr>
          <p:cNvPr id="5" name="Picture 2" descr="Картинки по запросу театральные маски"/>
          <p:cNvPicPr>
            <a:picLocks noChangeAspect="1" noChangeArrowheads="1"/>
          </p:cNvPicPr>
          <p:nvPr/>
        </p:nvPicPr>
        <p:blipFill>
          <a:blip r:embed="rId4" cstate="screen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285728"/>
            <a:ext cx="1824916" cy="1338272"/>
          </a:xfrm>
          <a:prstGeom prst="rect">
            <a:avLst/>
          </a:prstGeom>
          <a:noFill/>
        </p:spPr>
      </p:pic>
      <p:pic>
        <p:nvPicPr>
          <p:cNvPr id="6" name="Picture 2" descr="Похожее изображение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20108" flipH="1">
            <a:off x="7904329" y="3977009"/>
            <a:ext cx="831137" cy="2571768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914450" y="1132746"/>
            <a:ext cx="6579662" cy="1548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>
                <a:latin typeface="Times New Roman" pitchFamily="18" charset="0"/>
              </a:rPr>
              <a:t>Театрализованная деятельность учит детей быть </a:t>
            </a:r>
          </a:p>
          <a:p>
            <a:pPr algn="ctr"/>
            <a:r>
              <a:rPr lang="ru-RU" sz="2400">
                <a:latin typeface="Times New Roman" pitchFamily="18" charset="0"/>
              </a:rPr>
              <a:t>творческими личностями, </a:t>
            </a:r>
          </a:p>
          <a:p>
            <a:pPr algn="ctr"/>
            <a:r>
              <a:rPr lang="ru-RU" sz="2400">
                <a:latin typeface="Times New Roman" pitchFamily="18" charset="0"/>
              </a:rPr>
              <a:t>способными к восприятию новизны,</a:t>
            </a:r>
          </a:p>
          <a:p>
            <a:pPr algn="ctr"/>
            <a:r>
              <a:rPr lang="ru-RU" sz="2400">
                <a:latin typeface="Times New Roman" pitchFamily="18" charset="0"/>
              </a:rPr>
              <a:t> умению импровизировать.</a:t>
            </a:r>
          </a:p>
        </p:txBody>
      </p:sp>
      <p:pic>
        <p:nvPicPr>
          <p:cNvPr id="8" name="Рисунок 7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231978" y="2630821"/>
            <a:ext cx="2210580" cy="3159575"/>
          </a:xfrm>
          <a:prstGeom prst="rect">
            <a:avLst/>
          </a:prstGeom>
        </p:spPr>
      </p:pic>
      <p:pic>
        <p:nvPicPr>
          <p:cNvPr id="9" name="Рисунок 8"/>
          <p:cNvPicPr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432170" y="3420363"/>
            <a:ext cx="3499466" cy="2333433"/>
          </a:xfrm>
          <a:prstGeom prst="rect">
            <a:avLst/>
          </a:prstGeom>
        </p:spPr>
      </p:pic>
      <p:pic>
        <p:nvPicPr>
          <p:cNvPr id="11" name="Picture 2" descr="Похожее изображение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20108" flipH="1">
            <a:off x="3562537" y="3073265"/>
            <a:ext cx="831137" cy="25717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рамки для презентаций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301" y="140443"/>
            <a:ext cx="9215468" cy="6858000"/>
          </a:xfrm>
          <a:prstGeom prst="rect">
            <a:avLst/>
          </a:prstGeom>
          <a:noFill/>
        </p:spPr>
      </p:pic>
      <p:pic>
        <p:nvPicPr>
          <p:cNvPr id="5" name="Picture 2" descr="Картинки по запросу театральные маски"/>
          <p:cNvPicPr>
            <a:picLocks noChangeAspect="1" noChangeArrowheads="1"/>
          </p:cNvPicPr>
          <p:nvPr/>
        </p:nvPicPr>
        <p:blipFill>
          <a:blip r:embed="rId4" cstate="screen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8092" y="466678"/>
            <a:ext cx="1824916" cy="1338272"/>
          </a:xfrm>
          <a:prstGeom prst="rect">
            <a:avLst/>
          </a:prstGeom>
          <a:noFill/>
        </p:spPr>
      </p:pic>
      <p:pic>
        <p:nvPicPr>
          <p:cNvPr id="7" name="Рисунок 6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84065" y="1103794"/>
            <a:ext cx="1945211" cy="2593614"/>
          </a:xfrm>
          <a:prstGeom prst="rect">
            <a:avLst/>
          </a:prstGeom>
        </p:spPr>
      </p:pic>
      <p:pic>
        <p:nvPicPr>
          <p:cNvPr id="8" name="Рисунок 7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601151" y="3618996"/>
            <a:ext cx="2266397" cy="2245294"/>
          </a:xfrm>
          <a:prstGeom prst="rect">
            <a:avLst/>
          </a:prstGeom>
        </p:spPr>
      </p:pic>
      <p:pic>
        <p:nvPicPr>
          <p:cNvPr id="9" name="Рисунок 8"/>
          <p:cNvPicPr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804721" y="995224"/>
            <a:ext cx="1845688" cy="2460917"/>
          </a:xfrm>
          <a:prstGeom prst="rect">
            <a:avLst/>
          </a:prstGeom>
        </p:spPr>
      </p:pic>
      <p:pic>
        <p:nvPicPr>
          <p:cNvPr id="10" name="Picture 2" descr="Картинки по запросу театральные маски"/>
          <p:cNvPicPr>
            <a:picLocks noChangeAspect="1" noChangeArrowheads="1"/>
          </p:cNvPicPr>
          <p:nvPr/>
        </p:nvPicPr>
        <p:blipFill>
          <a:blip r:embed="rId4" cstate="screen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37097" y="5136190"/>
            <a:ext cx="1824916" cy="1338272"/>
          </a:xfrm>
          <a:prstGeom prst="rect">
            <a:avLst/>
          </a:prstGeom>
          <a:noFill/>
        </p:spPr>
      </p:pic>
      <p:pic>
        <p:nvPicPr>
          <p:cNvPr id="11" name="Рисунок 10"/>
          <p:cNvPicPr/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51921" y="3890422"/>
            <a:ext cx="1709976" cy="2279969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3488713" y="2381301"/>
            <a:ext cx="182880" cy="366801"/>
          </a:xfrm>
          <a:prstGeom prst="rect">
            <a:avLst/>
          </a:prstGeom>
          <a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 wrap="none" rtlCol="0">
            <a:spAutoFit/>
          </a:bodyPr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рамки для презентаций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206" y="-22412"/>
            <a:ext cx="9215468" cy="6858000"/>
          </a:xfrm>
          <a:prstGeom prst="rect">
            <a:avLst/>
          </a:prstGeom>
          <a:noFill/>
        </p:spPr>
      </p:pic>
      <p:pic>
        <p:nvPicPr>
          <p:cNvPr id="5" name="Picture 2" descr="Картинки по запросу театральные маски"/>
          <p:cNvPicPr>
            <a:picLocks noChangeAspect="1" noChangeArrowheads="1"/>
          </p:cNvPicPr>
          <p:nvPr/>
        </p:nvPicPr>
        <p:blipFill>
          <a:blip r:embed="rId4" cstate="screen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285728"/>
            <a:ext cx="1824916" cy="1338272"/>
          </a:xfrm>
          <a:prstGeom prst="rect">
            <a:avLst/>
          </a:prstGeom>
          <a:noFill/>
        </p:spPr>
      </p:pic>
      <p:pic>
        <p:nvPicPr>
          <p:cNvPr id="6" name="Picture 2" descr="Похожее изображение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20108" flipH="1">
            <a:off x="7904329" y="3977009"/>
            <a:ext cx="831137" cy="2571768"/>
          </a:xfrm>
          <a:prstGeom prst="rect">
            <a:avLst/>
          </a:prstGeom>
          <a:noFill/>
        </p:spPr>
      </p:pic>
      <p:pic>
        <p:nvPicPr>
          <p:cNvPr id="10" name="Рисунок 9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008543" y="1139984"/>
            <a:ext cx="2828850" cy="2121638"/>
          </a:xfrm>
          <a:prstGeom prst="rect">
            <a:avLst/>
          </a:prstGeom>
        </p:spPr>
      </p:pic>
      <p:pic>
        <p:nvPicPr>
          <p:cNvPr id="11" name="Рисунок 10"/>
          <p:cNvPicPr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466769" y="1138801"/>
            <a:ext cx="2103543" cy="2804723"/>
          </a:xfrm>
          <a:prstGeom prst="rect">
            <a:avLst/>
          </a:prstGeom>
        </p:spPr>
      </p:pic>
      <p:pic>
        <p:nvPicPr>
          <p:cNvPr id="12" name="Рисунок 11"/>
          <p:cNvPicPr/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469595" y="3694866"/>
            <a:ext cx="1619502" cy="2159335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4329953" y="4110317"/>
            <a:ext cx="4258174" cy="1654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>
                <a:solidFill>
                  <a:srgbClr val="7030A0"/>
                </a:solidFill>
                <a:latin typeface="Segoe Print" pitchFamily="2" charset="0"/>
              </a:rPr>
              <a:t>Художественно - эстетическое развитие:</a:t>
            </a:r>
          </a:p>
          <a:p>
            <a:pPr algn="ctr"/>
            <a:r>
              <a:rPr lang="ru-RU" sz="2000">
                <a:solidFill>
                  <a:srgbClr val="7030A0"/>
                </a:solidFill>
                <a:latin typeface="Segoe Print" pitchFamily="2" charset="0"/>
              </a:rPr>
              <a:t>лепим героев сказки "Буратино", </a:t>
            </a:r>
          </a:p>
          <a:p>
            <a:pPr algn="ctr"/>
            <a:r>
              <a:rPr lang="ru-RU" sz="2000">
                <a:solidFill>
                  <a:srgbClr val="7030A0"/>
                </a:solidFill>
                <a:latin typeface="Segoe Print" pitchFamily="2" charset="0"/>
              </a:rPr>
              <a:t>рисуем иллюстрации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рамки для презентаций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634" y="-56030"/>
            <a:ext cx="9215468" cy="6858000"/>
          </a:xfrm>
          <a:prstGeom prst="rect">
            <a:avLst/>
          </a:prstGeom>
          <a:blipFill>
            <a:blip r:embed="rId4"/>
            <a:srcRect/>
            <a:stretch>
              <a:fillRect/>
            </a:stretch>
          </a:blipFill>
        </p:spPr>
      </p:pic>
      <p:pic>
        <p:nvPicPr>
          <p:cNvPr id="5" name="Picture 2" descr="Картинки по запросу театральные маски"/>
          <p:cNvPicPr>
            <a:picLocks noChangeAspect="1" noChangeArrowheads="1"/>
          </p:cNvPicPr>
          <p:nvPr/>
        </p:nvPicPr>
        <p:blipFill>
          <a:blip r:embed="rId5" cstate="screen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285728"/>
            <a:ext cx="1824916" cy="1338272"/>
          </a:xfrm>
          <a:prstGeom prst="rect">
            <a:avLst/>
          </a:prstGeom>
          <a:noFill/>
        </p:spPr>
      </p:pic>
      <p:pic>
        <p:nvPicPr>
          <p:cNvPr id="6" name="Picture 2" descr="Похожее изображение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20108" flipH="1">
            <a:off x="7904329" y="3977009"/>
            <a:ext cx="831137" cy="2571768"/>
          </a:xfrm>
          <a:prstGeom prst="rect">
            <a:avLst/>
          </a:prstGeom>
          <a:noFill/>
        </p:spPr>
      </p:pic>
      <p:pic>
        <p:nvPicPr>
          <p:cNvPr id="7" name="Рисунок 6"/>
          <p:cNvPicPr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73478" y="1854323"/>
            <a:ext cx="2727819" cy="3637092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025591" y="775074"/>
            <a:ext cx="4877042" cy="817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>
                <a:solidFill>
                  <a:srgbClr val="FF0000"/>
                </a:solidFill>
                <a:latin typeface="Times New Roman" pitchFamily="18" charset="0"/>
              </a:rPr>
              <a:t>изготовление атрибутов и костюмов к спектаклю</a:t>
            </a:r>
          </a:p>
        </p:txBody>
      </p:sp>
      <p:pic>
        <p:nvPicPr>
          <p:cNvPr id="9" name="Рисунок 8"/>
          <p:cNvPicPr/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400000">
            <a:off x="5541063" y="3835722"/>
            <a:ext cx="1826558" cy="2435412"/>
          </a:xfrm>
          <a:prstGeom prst="rect">
            <a:avLst/>
          </a:prstGeom>
        </p:spPr>
      </p:pic>
      <p:pic>
        <p:nvPicPr>
          <p:cNvPr id="10" name="Рисунок 9"/>
          <p:cNvPicPr/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643404" y="1741524"/>
            <a:ext cx="1875936" cy="2088580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 flipH="1">
            <a:off x="3798258" y="2363206"/>
            <a:ext cx="182880" cy="366801"/>
          </a:xfrm>
          <a:prstGeom prst="rect">
            <a:avLst/>
          </a:prstGeom>
          <a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 wrap="none" rtlCol="0">
            <a:spAutoFit/>
          </a:bodyPr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рамки для презентаций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61174" y="-22412"/>
            <a:ext cx="9215468" cy="6858000"/>
          </a:xfrm>
          <a:prstGeom prst="rect">
            <a:avLst/>
          </a:prstGeom>
          <a:blipFill>
            <a:blip r:embed="rId4"/>
            <a:srcRect/>
            <a:stretch>
              <a:fillRect/>
            </a:stretch>
          </a:blipFill>
        </p:spPr>
      </p:pic>
      <p:pic>
        <p:nvPicPr>
          <p:cNvPr id="5" name="Picture 2" descr="Картинки по запросу театральные маски"/>
          <p:cNvPicPr>
            <a:picLocks noChangeAspect="1" noChangeArrowheads="1"/>
          </p:cNvPicPr>
          <p:nvPr/>
        </p:nvPicPr>
        <p:blipFill>
          <a:blip r:embed="rId5" cstate="screen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712" y="5117089"/>
            <a:ext cx="1824916" cy="1338272"/>
          </a:xfrm>
          <a:prstGeom prst="rect">
            <a:avLst/>
          </a:prstGeom>
          <a:noFill/>
        </p:spPr>
      </p:pic>
      <p:pic>
        <p:nvPicPr>
          <p:cNvPr id="6" name="Picture 2" descr="Похожее изображение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20108" flipH="1">
            <a:off x="7777664" y="629437"/>
            <a:ext cx="831137" cy="2571768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904071" y="857093"/>
            <a:ext cx="4931327" cy="4516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>
                <a:solidFill>
                  <a:srgbClr val="FF0000"/>
                </a:solidFill>
                <a:latin typeface="Times New Roman" pitchFamily="18" charset="0"/>
              </a:rPr>
              <a:t>Спектакль БУРАТИНО </a:t>
            </a:r>
          </a:p>
        </p:txBody>
      </p:sp>
      <p:pic>
        <p:nvPicPr>
          <p:cNvPr id="9" name="Рисунок 8"/>
          <p:cNvPicPr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86654" y="1357534"/>
            <a:ext cx="3716563" cy="2478193"/>
          </a:xfrm>
          <a:prstGeom prst="rect">
            <a:avLst/>
          </a:prstGeom>
        </p:spPr>
      </p:pic>
      <p:pic>
        <p:nvPicPr>
          <p:cNvPr id="10" name="Рисунок 9"/>
          <p:cNvPicPr/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998801" y="3148938"/>
            <a:ext cx="4015073" cy="2677237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5461067" y="1277506"/>
            <a:ext cx="182880" cy="366801"/>
          </a:xfrm>
          <a:prstGeom prst="rect">
            <a:avLst/>
          </a:prstGeom>
          <a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 wrap="none" rtlCol="0">
            <a:spAutoFit/>
          </a:bodyPr>
          <a:lstStyle/>
          <a:p>
            <a:endParaRPr/>
          </a:p>
        </p:txBody>
      </p:sp>
      <p:sp>
        <p:nvSpPr>
          <p:cNvPr id="13" name="Прямоугольник 12"/>
          <p:cNvSpPr/>
          <p:nvPr/>
        </p:nvSpPr>
        <p:spPr>
          <a:xfrm>
            <a:off x="1715404" y="3991754"/>
            <a:ext cx="182880" cy="366801"/>
          </a:xfrm>
          <a:prstGeom prst="rect">
            <a:avLst/>
          </a:prstGeom>
          <a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 wrap="none" rtlCol="0">
            <a:spAutoFit/>
          </a:bodyPr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рамки для презентаций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79269" y="-22412"/>
            <a:ext cx="9215468" cy="6858000"/>
          </a:xfrm>
          <a:prstGeom prst="rect">
            <a:avLst/>
          </a:prstGeom>
          <a:noFill/>
        </p:spPr>
      </p:pic>
      <p:pic>
        <p:nvPicPr>
          <p:cNvPr id="5" name="Picture 2" descr="Картинки по запросу театральные маски"/>
          <p:cNvPicPr>
            <a:picLocks noChangeAspect="1" noChangeArrowheads="1"/>
          </p:cNvPicPr>
          <p:nvPr/>
        </p:nvPicPr>
        <p:blipFill>
          <a:blip r:embed="rId4" cstate="screen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0953" y="5243754"/>
            <a:ext cx="1824916" cy="1338272"/>
          </a:xfrm>
          <a:prstGeom prst="rect">
            <a:avLst/>
          </a:prstGeom>
          <a:noFill/>
        </p:spPr>
      </p:pic>
      <p:pic>
        <p:nvPicPr>
          <p:cNvPr id="6" name="Picture 2" descr="Похожее изображение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20108" flipH="1">
            <a:off x="7940519" y="484676"/>
            <a:ext cx="831137" cy="2571768"/>
          </a:xfrm>
          <a:prstGeom prst="rect">
            <a:avLst/>
          </a:prstGeom>
          <a:noFill/>
        </p:spPr>
      </p:pic>
      <p:pic>
        <p:nvPicPr>
          <p:cNvPr id="9" name="Рисунок 8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40730" y="651830"/>
            <a:ext cx="3897618" cy="2598919"/>
          </a:xfrm>
          <a:prstGeom prst="rect">
            <a:avLst/>
          </a:prstGeom>
        </p:spPr>
      </p:pic>
      <p:pic>
        <p:nvPicPr>
          <p:cNvPr id="10" name="Рисунок 9"/>
          <p:cNvPicPr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872327" y="2926369"/>
            <a:ext cx="4511684" cy="3008376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5741952" y="854255"/>
            <a:ext cx="182880" cy="366801"/>
          </a:xfrm>
          <a:prstGeom prst="rect">
            <a:avLst/>
          </a:prstGeom>
          <a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 wrap="none" rtlCol="0">
            <a:spAutoFit/>
          </a:bodyPr>
          <a:lstStyle/>
          <a:p>
            <a:endParaRPr/>
          </a:p>
        </p:txBody>
      </p:sp>
      <p:sp>
        <p:nvSpPr>
          <p:cNvPr id="12" name="Прямоугольник 11"/>
          <p:cNvSpPr/>
          <p:nvPr/>
        </p:nvSpPr>
        <p:spPr>
          <a:xfrm>
            <a:off x="1480169" y="3919374"/>
            <a:ext cx="182880" cy="366801"/>
          </a:xfrm>
          <a:prstGeom prst="rect">
            <a:avLst/>
          </a:prstGeom>
          <a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 wrap="none" rtlCol="0">
            <a:spAutoFit/>
          </a:bodyPr>
          <a:lstStyle/>
          <a:p>
            <a:endParaRPr/>
          </a:p>
        </p:txBody>
      </p:sp>
      <p:pic>
        <p:nvPicPr>
          <p:cNvPr id="13" name="Рисунок 12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93130" y="804230"/>
            <a:ext cx="3897618" cy="25989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рамки для презентаций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215468" cy="6858000"/>
          </a:xfrm>
          <a:prstGeom prst="rect">
            <a:avLst/>
          </a:prstGeom>
          <a:noFill/>
        </p:spPr>
      </p:pic>
      <p:pic>
        <p:nvPicPr>
          <p:cNvPr id="5" name="Picture 2" descr="Картинки по запросу театральные маски"/>
          <p:cNvPicPr>
            <a:picLocks noChangeAspect="1" noChangeArrowheads="1"/>
          </p:cNvPicPr>
          <p:nvPr/>
        </p:nvPicPr>
        <p:blipFill>
          <a:blip r:embed="rId4" cstate="screen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285728"/>
            <a:ext cx="1824916" cy="1338272"/>
          </a:xfrm>
          <a:prstGeom prst="rect">
            <a:avLst/>
          </a:prstGeom>
          <a:noFill/>
        </p:spPr>
      </p:pic>
      <p:pic>
        <p:nvPicPr>
          <p:cNvPr id="6" name="Picture 2" descr="Похожее изображение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20108" flipH="1">
            <a:off x="7904329" y="3977009"/>
            <a:ext cx="831137" cy="2571768"/>
          </a:xfrm>
          <a:prstGeom prst="rect">
            <a:avLst/>
          </a:prstGeom>
          <a:noFill/>
        </p:spPr>
      </p:pic>
      <p:sp>
        <p:nvSpPr>
          <p:cNvPr id="3" name="TextBox 2"/>
          <p:cNvSpPr/>
          <p:nvPr/>
        </p:nvSpPr>
        <p:spPr>
          <a:xfrm>
            <a:off x="2100264" y="1015430"/>
            <a:ext cx="508249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Театрализованная деятельность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Вносит разнообразие в жизнь ребенка.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Дарит радость ребенку и является одним из самых эффективных способов коррекционного воздействия на ребенка, в котором наиболее ярко проявляется 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обучения: учить играя.</a:t>
            </a:r>
          </a:p>
        </p:txBody>
      </p:sp>
      <p:sp>
        <p:nvSpPr>
          <p:cNvPr id="4" name="TextBox 3"/>
          <p:cNvSpPr/>
          <p:nvPr/>
        </p:nvSpPr>
        <p:spPr>
          <a:xfrm>
            <a:off x="1866307" y="2170162"/>
            <a:ext cx="4032448" cy="37137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b="1" spc="50" dirty="0">
              <a:solidFill>
                <a:sysClr val="windowText" lastClr="0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00264" y="3929064"/>
            <a:ext cx="5519535" cy="3668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/>
          </a:p>
        </p:txBody>
      </p:sp>
      <p:pic>
        <p:nvPicPr>
          <p:cNvPr id="9" name="Рисунок 8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866307" y="3046755"/>
            <a:ext cx="5586013" cy="31905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рамки для презентаций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412" y="0"/>
            <a:ext cx="9215468" cy="6858000"/>
          </a:xfrm>
          <a:prstGeom prst="rect">
            <a:avLst/>
          </a:prstGeom>
          <a:noFill/>
        </p:spPr>
      </p:pic>
      <p:pic>
        <p:nvPicPr>
          <p:cNvPr id="5" name="Picture 2" descr="Картинки по запросу театральные маски"/>
          <p:cNvPicPr>
            <a:picLocks noChangeAspect="1" noChangeArrowheads="1"/>
          </p:cNvPicPr>
          <p:nvPr/>
        </p:nvPicPr>
        <p:blipFill>
          <a:blip r:embed="rId4" cstate="screen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285728"/>
            <a:ext cx="1824916" cy="1338272"/>
          </a:xfrm>
          <a:prstGeom prst="rect">
            <a:avLst/>
          </a:prstGeom>
          <a:noFill/>
        </p:spPr>
      </p:pic>
      <p:pic>
        <p:nvPicPr>
          <p:cNvPr id="6" name="Picture 2" descr="Похожее изображение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20108" flipH="1">
            <a:off x="7904329" y="3977009"/>
            <a:ext cx="831137" cy="2571768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081075" y="853161"/>
            <a:ext cx="699032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rgbClr val="FF0000"/>
                </a:solidFill>
                <a:latin typeface="Times New Roman" pitchFamily="18" charset="0"/>
              </a:rPr>
              <a:t>Театр — доступный вид искусства для дошкольников,</a:t>
            </a:r>
          </a:p>
          <a:p>
            <a:pPr algn="ctr"/>
            <a:r>
              <a:rPr lang="ru-RU" sz="2400" dirty="0">
                <a:solidFill>
                  <a:srgbClr val="FF0000"/>
                </a:solidFill>
                <a:latin typeface="Times New Roman" pitchFamily="18" charset="0"/>
              </a:rPr>
              <a:t> развивающий художественные способности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</a:rPr>
              <a:t>,  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</a:rPr>
              <a:t>эстетический вкус и </a:t>
            </a:r>
          </a:p>
          <a:p>
            <a:pPr algn="ctr"/>
            <a:r>
              <a:rPr lang="ru-RU" sz="2400" dirty="0">
                <a:solidFill>
                  <a:srgbClr val="FF0000"/>
                </a:solidFill>
                <a:latin typeface="Times New Roman" pitchFamily="18" charset="0"/>
              </a:rPr>
              <a:t>коммуникативные навыки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</a:rPr>
              <a:t>, речь, 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</a:rPr>
              <a:t>а также способствующий </a:t>
            </a:r>
          </a:p>
          <a:p>
            <a:pPr algn="ctr"/>
            <a:r>
              <a:rPr lang="ru-RU" sz="2400" dirty="0">
                <a:solidFill>
                  <a:srgbClr val="FF0000"/>
                </a:solidFill>
                <a:latin typeface="Times New Roman" pitchFamily="18" charset="0"/>
              </a:rPr>
              <a:t>нравственному воспитанию детей.</a:t>
            </a:r>
          </a:p>
          <a:p>
            <a:endParaRPr lang="ru-RU" sz="2400" dirty="0">
              <a:solidFill>
                <a:srgbClr val="FF0000"/>
              </a:solidFill>
              <a:latin typeface="Times New Roman" pitchFamily="18" charset="0"/>
            </a:endParaRPr>
          </a:p>
        </p:txBody>
      </p:sp>
      <p:pic>
        <p:nvPicPr>
          <p:cNvPr id="9" name="Рисунок 8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11809" y="3727977"/>
            <a:ext cx="3164671" cy="2110193"/>
          </a:xfrm>
          <a:prstGeom prst="rect">
            <a:avLst/>
          </a:prstGeom>
        </p:spPr>
      </p:pic>
      <p:pic>
        <p:nvPicPr>
          <p:cNvPr id="10" name="Рисунок 9"/>
          <p:cNvPicPr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956829" y="3782263"/>
            <a:ext cx="3010997" cy="20077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рамки для презентаций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2412" y="11206"/>
            <a:ext cx="9215468" cy="6858000"/>
          </a:xfrm>
          <a:prstGeom prst="rect">
            <a:avLst/>
          </a:prstGeom>
          <a:noFill/>
        </p:spPr>
      </p:pic>
      <p:pic>
        <p:nvPicPr>
          <p:cNvPr id="5" name="Picture 2" descr="Картинки по запросу театральные маски"/>
          <p:cNvPicPr>
            <a:picLocks noChangeAspect="1" noChangeArrowheads="1"/>
          </p:cNvPicPr>
          <p:nvPr/>
        </p:nvPicPr>
        <p:blipFill>
          <a:blip r:embed="rId4" cstate="screen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9105" y="240905"/>
            <a:ext cx="1824916" cy="1338272"/>
          </a:xfrm>
          <a:prstGeom prst="rect">
            <a:avLst/>
          </a:prstGeom>
          <a:noFill/>
        </p:spPr>
      </p:pic>
      <p:pic>
        <p:nvPicPr>
          <p:cNvPr id="6" name="Picture 2" descr="Похожее изображение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20108" flipH="1">
            <a:off x="7904329" y="3977009"/>
            <a:ext cx="831137" cy="2571768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79445" y="778858"/>
            <a:ext cx="8323051" cy="64628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>
                <a:solidFill>
                  <a:srgbClr val="376092"/>
                </a:solidFill>
                <a:latin typeface="Times New Roman" pitchFamily="18" charset="0"/>
              </a:rPr>
              <a:t>Цели и задачи</a:t>
            </a:r>
            <a:endParaRPr lang="ru-RU" sz="1600">
              <a:latin typeface="Times New Roman" pitchFamily="18" charset="0"/>
            </a:endParaRPr>
          </a:p>
          <a:p>
            <a:pPr algn="ctr"/>
            <a:r>
              <a:rPr lang="ru-RU" sz="2000">
                <a:latin typeface="Times New Roman" pitchFamily="18" charset="0"/>
              </a:rPr>
              <a:t>Миссия вовлечения детей в творческую активность, связанную с воплощением сюжетов на сцене, состоит в том, что в процессе работы:</a:t>
            </a:r>
          </a:p>
          <a:p>
            <a:pPr algn="ctr"/>
            <a:r>
              <a:rPr lang="ru-RU" sz="2000">
                <a:latin typeface="Times New Roman" pitchFamily="18" charset="0"/>
              </a:rPr>
              <a:t>расширяются знания детей об окружающем мире, в частности, ребята знакомятся с жанрами театра, его устройством и типами постановок;</a:t>
            </a:r>
          </a:p>
          <a:p>
            <a:pPr algn="ctr"/>
            <a:r>
              <a:rPr lang="ru-RU" sz="2000">
                <a:latin typeface="Times New Roman" pitchFamily="18" charset="0"/>
              </a:rPr>
              <a:t>формируется творческая, самостоятельная активность ребёнка;</a:t>
            </a:r>
          </a:p>
          <a:p>
            <a:pPr algn="ctr"/>
            <a:r>
              <a:rPr lang="ru-RU" sz="2000">
                <a:latin typeface="Times New Roman" pitchFamily="18" charset="0"/>
              </a:rPr>
              <a:t>развивается речь, правильная артикуляция (особенно важно для детей средней и старших групп, в которых развитию речи и постановке звуков уделяется особое внимание);</a:t>
            </a:r>
          </a:p>
          <a:p>
            <a:pPr algn="ctr"/>
            <a:r>
              <a:rPr lang="ru-RU" sz="2000">
                <a:latin typeface="Times New Roman" pitchFamily="18" charset="0"/>
              </a:rPr>
              <a:t>обогащается словарный запас;</a:t>
            </a:r>
          </a:p>
          <a:p>
            <a:pPr algn="ctr"/>
            <a:r>
              <a:rPr lang="ru-RU" sz="2000">
                <a:latin typeface="Times New Roman" pitchFamily="18" charset="0"/>
              </a:rPr>
              <a:t>развивается память, фантазия, образное мышление;</a:t>
            </a:r>
          </a:p>
          <a:p>
            <a:pPr algn="ctr"/>
            <a:r>
              <a:rPr lang="ru-RU" sz="2000">
                <a:latin typeface="Times New Roman" pitchFamily="18" charset="0"/>
              </a:rPr>
              <a:t>совершенствуется пластика тела, координация движений, гибкость;</a:t>
            </a:r>
          </a:p>
          <a:p>
            <a:pPr algn="ctr"/>
            <a:r>
              <a:rPr lang="ru-RU" sz="2000">
                <a:latin typeface="Times New Roman" pitchFamily="18" charset="0"/>
              </a:rPr>
              <a:t>развивается навык передачи эмоций и чувств через мимику, жесты, а также интонацию;</a:t>
            </a:r>
          </a:p>
          <a:p>
            <a:pPr algn="ctr"/>
            <a:r>
              <a:rPr lang="ru-RU" sz="2000">
                <a:latin typeface="Times New Roman" pitchFamily="18" charset="0"/>
              </a:rPr>
              <a:t>воспитывается умение сотрудничать с другими членами коллектива (эта цель важна в любом возрасте, но для детей подготовительной группы, которые готовятся ко вступлению в новый коллектив, она имеет особое значение).</a:t>
            </a:r>
            <a:endParaRPr lang="ru-RU"/>
          </a:p>
          <a:p>
            <a:endParaRPr lang="ru-RU"/>
          </a:p>
          <a:p>
            <a:endParaRPr lang="ru-RU"/>
          </a:p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рамки для презентаций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1206" y="22412"/>
            <a:ext cx="9215468" cy="6858000"/>
          </a:xfrm>
          <a:prstGeom prst="rect">
            <a:avLst/>
          </a:prstGeom>
          <a:noFill/>
        </p:spPr>
      </p:pic>
      <p:pic>
        <p:nvPicPr>
          <p:cNvPr id="5" name="Picture 2" descr="Картинки по запросу театральные маски"/>
          <p:cNvPicPr>
            <a:picLocks noChangeAspect="1" noChangeArrowheads="1"/>
          </p:cNvPicPr>
          <p:nvPr/>
        </p:nvPicPr>
        <p:blipFill>
          <a:blip r:embed="rId4" cstate="screen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897" y="122784"/>
            <a:ext cx="1824916" cy="1338272"/>
          </a:xfrm>
          <a:prstGeom prst="rect">
            <a:avLst/>
          </a:prstGeom>
          <a:noFill/>
        </p:spPr>
      </p:pic>
      <p:pic>
        <p:nvPicPr>
          <p:cNvPr id="6" name="Picture 2" descr="Похожее изображение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20108" flipH="1">
            <a:off x="7904329" y="3977009"/>
            <a:ext cx="831137" cy="2571768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778428" y="762420"/>
            <a:ext cx="8123174" cy="58532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rgbClr val="1F497D"/>
                </a:solidFill>
                <a:latin typeface="Times New Roman" pitchFamily="18" charset="0"/>
              </a:rPr>
              <a:t>Осуществлению поставленных целей способствует решение следующих задач:</a:t>
            </a:r>
            <a:endParaRPr lang="ru-RU" sz="1600" dirty="0"/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>
                <a:latin typeface="Times New Roman" pitchFamily="18" charset="0"/>
              </a:rPr>
              <a:t>активизация познавательного интереса детей через знакомство с подходящими для возраста драматургическими образцами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>
                <a:latin typeface="Times New Roman" pitchFamily="18" charset="0"/>
              </a:rPr>
              <a:t>ликвидация скованности и зажатости юных театралов (постепенно дети перестают стесняться выступать на публике, что впоследствии очень важно для снятия напряжённости при устных или письменных ответах у доски в школе);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>
                <a:latin typeface="Times New Roman" pitchFamily="18" charset="0"/>
              </a:rPr>
              <a:t>формирование быстрой реакции на команду или музыкальный сигнал (дети учатся выполнять смену разных видов деятельности по условному знаку)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>
                <a:latin typeface="Times New Roman" pitchFamily="18" charset="0"/>
              </a:rPr>
              <a:t>развитие умения координировать свои поступки с другими ребятами, то есть соотносить себя с коллективом;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>
                <a:latin typeface="Times New Roman" pitchFamily="18" charset="0"/>
              </a:rPr>
              <a:t>тренировка речевого дыхания, дикции на материале стихотворений (в младшей и средней группах), скороговорок (в старших группах), а также расширение интонационной палитры речи;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>
                <a:latin typeface="Times New Roman" pitchFamily="18" charset="0"/>
              </a:rPr>
              <a:t>знакомство с правилами поведения в театре, театральной терминологией, устройством сцены, зрительного зала.</a:t>
            </a:r>
          </a:p>
          <a:p>
            <a:endParaRPr lang="ru-RU" sz="2000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рамки для презентаций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51649" y="31873"/>
            <a:ext cx="9215468" cy="6858000"/>
          </a:xfrm>
          <a:prstGeom prst="rect">
            <a:avLst/>
          </a:prstGeom>
          <a:noFill/>
        </p:spPr>
      </p:pic>
      <p:pic>
        <p:nvPicPr>
          <p:cNvPr id="5" name="Picture 2" descr="Картинки по запросу театральные маски"/>
          <p:cNvPicPr>
            <a:picLocks noChangeAspect="1" noChangeArrowheads="1"/>
          </p:cNvPicPr>
          <p:nvPr/>
        </p:nvPicPr>
        <p:blipFill>
          <a:blip r:embed="rId4" cstate="screen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285728"/>
            <a:ext cx="1824916" cy="1338272"/>
          </a:xfrm>
          <a:prstGeom prst="rect">
            <a:avLst/>
          </a:prstGeom>
          <a:noFill/>
        </p:spPr>
      </p:pic>
      <p:pic>
        <p:nvPicPr>
          <p:cNvPr id="6" name="Picture 2" descr="Похожее изображение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20108" flipH="1">
            <a:off x="7850044" y="3977009"/>
            <a:ext cx="831137" cy="2571768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278360" y="367345"/>
            <a:ext cx="4788867" cy="25613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400">
              <a:solidFill>
                <a:srgbClr val="FF0000"/>
              </a:solidFill>
              <a:latin typeface="Times New Roman" pitchFamily="18" charset="0"/>
            </a:endParaRPr>
          </a:p>
          <a:p>
            <a:pPr algn="ctr"/>
            <a:r>
              <a:rPr lang="ru-RU" sz="2400">
                <a:solidFill>
                  <a:srgbClr val="FF0000"/>
                </a:solidFill>
                <a:latin typeface="Times New Roman" pitchFamily="18" charset="0"/>
              </a:rPr>
              <a:t>Базовым принципом занятий театрализованной деятельностью</a:t>
            </a:r>
          </a:p>
          <a:p>
            <a:pPr algn="ctr"/>
            <a:r>
              <a:rPr lang="ru-RU" sz="2400">
                <a:solidFill>
                  <a:srgbClr val="FF0000"/>
                </a:solidFill>
                <a:latin typeface="Times New Roman" pitchFamily="18" charset="0"/>
              </a:rPr>
              <a:t> является развивающее обучение, опирающееся на закономерности </a:t>
            </a:r>
          </a:p>
          <a:p>
            <a:pPr algn="ctr"/>
            <a:r>
              <a:rPr lang="ru-RU" sz="2400">
                <a:solidFill>
                  <a:srgbClr val="FF0000"/>
                </a:solidFill>
                <a:latin typeface="Times New Roman" pitchFamily="18" charset="0"/>
              </a:rPr>
              <a:t>общего развития ребёнка.</a:t>
            </a:r>
          </a:p>
          <a:p>
            <a:pPr algn="ctr"/>
            <a:endParaRPr lang="ru-RU" sz="2400">
              <a:solidFill>
                <a:srgbClr val="FF0000"/>
              </a:solidFill>
              <a:latin typeface="Times New Roman" pitchFamily="18" charset="0"/>
            </a:endParaRPr>
          </a:p>
        </p:txBody>
      </p:sp>
      <p:pic>
        <p:nvPicPr>
          <p:cNvPr id="11" name="Рисунок 10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360705" y="2913529"/>
            <a:ext cx="4239559" cy="31796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рамки для презентаций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206" y="49968"/>
            <a:ext cx="9215468" cy="6858000"/>
          </a:xfrm>
          <a:prstGeom prst="rect">
            <a:avLst/>
          </a:prstGeom>
          <a:noFill/>
        </p:spPr>
      </p:pic>
      <p:pic>
        <p:nvPicPr>
          <p:cNvPr id="5" name="Picture 2" descr="Картинки по запросу театральные маски"/>
          <p:cNvPicPr>
            <a:picLocks noChangeAspect="1" noChangeArrowheads="1"/>
          </p:cNvPicPr>
          <p:nvPr/>
        </p:nvPicPr>
        <p:blipFill>
          <a:blip r:embed="rId4" cstate="screen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285728"/>
            <a:ext cx="1824916" cy="1338272"/>
          </a:xfrm>
          <a:prstGeom prst="rect">
            <a:avLst/>
          </a:prstGeom>
          <a:noFill/>
        </p:spPr>
      </p:pic>
      <p:pic>
        <p:nvPicPr>
          <p:cNvPr id="6" name="Picture 2" descr="Похожее изображение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20108" flipH="1">
            <a:off x="7904329" y="3977009"/>
            <a:ext cx="831137" cy="2571768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263946" y="779302"/>
            <a:ext cx="6824079" cy="64018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/>
          </a:p>
          <a:p>
            <a:pPr algn="ctr"/>
            <a:r>
              <a:rPr lang="ru-RU" sz="2400">
                <a:solidFill>
                  <a:srgbClr val="FF0000"/>
                </a:solidFill>
                <a:latin typeface="Times New Roman" pitchFamily="18" charset="0"/>
              </a:rPr>
              <a:t>Формы  организации театрализованных игр</a:t>
            </a:r>
          </a:p>
          <a:p>
            <a:pPr algn="ctr"/>
            <a:endParaRPr lang="ru-RU" sz="2400">
              <a:solidFill>
                <a:srgbClr val="FF0000"/>
              </a:solidFill>
              <a:latin typeface="Times New Roman" pitchFamily="18" charset="0"/>
            </a:endParaRPr>
          </a:p>
          <a:p>
            <a:pPr marL="342900" indent="-342900" algn="ctr">
              <a:buFont typeface="Arial" pitchFamily="34" charset="0"/>
              <a:buChar char="•"/>
            </a:pPr>
            <a:r>
              <a:rPr lang="ru-RU" sz="2000">
                <a:solidFill>
                  <a:srgbClr val="000000"/>
                </a:solidFill>
                <a:latin typeface="Times New Roman" pitchFamily="18" charset="0"/>
              </a:rPr>
              <a:t>Совместная со взрослыми творческая деятельность в рамках игр на занятиях или праздниках. Эта форма востребована в образовательном процессе с детьми любого возраста. Сюда же относятся посещения театров.</a:t>
            </a:r>
          </a:p>
          <a:p>
            <a:pPr marL="342900" indent="-342900" algn="ctr">
              <a:buFont typeface="Arial" pitchFamily="34" charset="0"/>
              <a:buChar char="•"/>
            </a:pPr>
            <a:endParaRPr lang="ru-RU" sz="2000">
              <a:solidFill>
                <a:srgbClr val="000000"/>
              </a:solidFill>
              <a:latin typeface="Times New Roman" pitchFamily="18" charset="0"/>
            </a:endParaRPr>
          </a:p>
          <a:p>
            <a:pPr marL="342900" indent="-342900" algn="ctr">
              <a:buFont typeface="Arial" pitchFamily="34" charset="0"/>
              <a:buChar char="•"/>
            </a:pPr>
            <a:r>
              <a:rPr lang="ru-RU" sz="2000">
                <a:solidFill>
                  <a:srgbClr val="000000"/>
                </a:solidFill>
                <a:latin typeface="Times New Roman" pitchFamily="18" charset="0"/>
              </a:rPr>
              <a:t>Самостоятельная театральная деятельность. Применяется во время игр, подготовки и проведения утренников с детьми старших групп (иногда уже во втором полугодии воспитанники средней группы включаются в самостоятельную, то есть без участия взрослых</a:t>
            </a:r>
            <a:r>
              <a:rPr lang="ru-RU" sz="2400">
                <a:solidFill>
                  <a:srgbClr val="FF0000"/>
                </a:solidFill>
                <a:latin typeface="Times New Roman" pitchFamily="18" charset="0"/>
              </a:rPr>
              <a:t>, </a:t>
            </a:r>
            <a:r>
              <a:rPr lang="ru-RU" sz="2000">
                <a:solidFill>
                  <a:srgbClr val="000000"/>
                </a:solidFill>
                <a:latin typeface="Times New Roman" pitchFamily="18" charset="0"/>
              </a:rPr>
              <a:t>театрализованную деятельность).</a:t>
            </a:r>
            <a:endParaRPr lang="ru-RU" sz="2400">
              <a:solidFill>
                <a:srgbClr val="FF0000"/>
              </a:solidFill>
              <a:latin typeface="Times New Roman" pitchFamily="18" charset="0"/>
            </a:endParaRPr>
          </a:p>
          <a:p>
            <a:pPr algn="ctr"/>
            <a:endParaRPr lang="ru-RU" sz="2400">
              <a:solidFill>
                <a:srgbClr val="FF0000"/>
              </a:solidFill>
              <a:latin typeface="Times New Roman" pitchFamily="18" charset="0"/>
            </a:endParaRPr>
          </a:p>
          <a:p>
            <a:pPr algn="ctr"/>
            <a:r>
              <a:rPr lang="ru-RU" sz="2400">
                <a:solidFill>
                  <a:srgbClr val="FF0000"/>
                </a:solidFill>
              </a:rPr>
              <a:t> </a:t>
            </a:r>
            <a:endParaRPr lang="ru-RU"/>
          </a:p>
          <a:p>
            <a:endParaRPr lang="ru-RU"/>
          </a:p>
          <a:p>
            <a:endParaRPr lang="ru-RU"/>
          </a:p>
          <a:p>
            <a:endParaRPr lang="ru-RU"/>
          </a:p>
          <a:p>
            <a:endParaRPr lang="ru-RU"/>
          </a:p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рамки для презентаций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1" y="49968"/>
            <a:ext cx="9215468" cy="6858000"/>
          </a:xfrm>
          <a:prstGeom prst="rect">
            <a:avLst/>
          </a:prstGeom>
          <a:noFill/>
        </p:spPr>
      </p:pic>
      <p:pic>
        <p:nvPicPr>
          <p:cNvPr id="5" name="Picture 2" descr="Картинки по запросу театральные маски"/>
          <p:cNvPicPr>
            <a:picLocks noChangeAspect="1" noChangeArrowheads="1"/>
          </p:cNvPicPr>
          <p:nvPr/>
        </p:nvPicPr>
        <p:blipFill>
          <a:blip r:embed="rId4" cstate="screen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6662" y="285728"/>
            <a:ext cx="1824916" cy="1338272"/>
          </a:xfrm>
          <a:prstGeom prst="rect">
            <a:avLst/>
          </a:prstGeom>
          <a:noFill/>
        </p:spPr>
      </p:pic>
      <p:pic>
        <p:nvPicPr>
          <p:cNvPr id="6" name="Picture 2" descr="Похожее изображение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20108" flipH="1">
            <a:off x="7904329" y="3977009"/>
            <a:ext cx="831137" cy="2571768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891579" y="2688915"/>
            <a:ext cx="3468530" cy="12812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>
                <a:solidFill>
                  <a:srgbClr val="FF0000"/>
                </a:solidFill>
                <a:latin typeface="Times New Roman" pitchFamily="18" charset="0"/>
              </a:rPr>
              <a:t>Виды театрализованной деятельности</a:t>
            </a:r>
          </a:p>
          <a:p>
            <a:pPr algn="ctr"/>
            <a:r>
              <a:rPr lang="ru-RU" sz="2000" dirty="0">
                <a:solidFill>
                  <a:srgbClr val="FF0000"/>
                </a:solidFill>
                <a:latin typeface="Times New Roman" pitchFamily="18" charset="0"/>
              </a:rPr>
              <a:t>согласно требованиям  ФГОС</a:t>
            </a:r>
            <a:endParaRPr lang="ru-RU" dirty="0"/>
          </a:p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116803" y="2012335"/>
            <a:ext cx="2233285" cy="7325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>
                <a:solidFill>
                  <a:srgbClr val="00B050"/>
                </a:solidFill>
                <a:latin typeface="Times New Roman" pitchFamily="18" charset="0"/>
              </a:rPr>
              <a:t>Театр на стенде</a:t>
            </a:r>
          </a:p>
          <a:p>
            <a:endParaRPr lang="ru-RU" sz="2400">
              <a:solidFill>
                <a:srgbClr val="00B050"/>
              </a:solidFill>
              <a:latin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571294" y="1171241"/>
            <a:ext cx="2084308" cy="12812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00B050"/>
                </a:solidFill>
                <a:latin typeface="Times New Roman" pitchFamily="18" charset="0"/>
              </a:rPr>
              <a:t>Театр на столе</a:t>
            </a:r>
          </a:p>
          <a:p>
            <a:r>
              <a:rPr lang="ru-RU" dirty="0"/>
              <a:t>  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949631" y="2218446"/>
            <a:ext cx="182880" cy="6411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/>
          </a:p>
          <a:p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6262392" y="4268412"/>
            <a:ext cx="2203668" cy="7325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>
                <a:solidFill>
                  <a:srgbClr val="00B050"/>
                </a:solidFill>
                <a:latin typeface="Times New Roman" pitchFamily="18" charset="0"/>
              </a:rPr>
              <a:t>Верховой театр</a:t>
            </a:r>
            <a:endParaRPr sz="2400">
              <a:solidFill>
                <a:srgbClr val="00B050"/>
              </a:solidFill>
              <a:latin typeface="Times New Roman" pitchFamily="18" charset="0"/>
            </a:endParaRPr>
          </a:p>
          <a:p>
            <a:endParaRPr sz="2400">
              <a:solidFill>
                <a:srgbClr val="00B050"/>
              </a:solidFill>
              <a:latin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933371" y="5211097"/>
            <a:ext cx="1996053" cy="7325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>
                <a:solidFill>
                  <a:srgbClr val="00B050"/>
                </a:solidFill>
                <a:latin typeface="Times New Roman" pitchFamily="18" charset="0"/>
              </a:rPr>
              <a:t>Театр на полу</a:t>
            </a:r>
          </a:p>
          <a:p>
            <a:endParaRPr lang="ru-RU" sz="2400">
              <a:solidFill>
                <a:srgbClr val="00B050"/>
              </a:solidFill>
              <a:latin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 rot="32400000" flipV="1">
            <a:off x="972594" y="4173935"/>
            <a:ext cx="1933595" cy="1098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>
                <a:solidFill>
                  <a:srgbClr val="00B050"/>
                </a:solidFill>
                <a:latin typeface="Times New Roman" pitchFamily="18" charset="0"/>
              </a:rPr>
              <a:t>Театр живых кукол</a:t>
            </a:r>
          </a:p>
          <a:p>
            <a:endParaRPr lang="ru-RU" sz="2400">
              <a:solidFill>
                <a:srgbClr val="00B050"/>
              </a:solidFill>
              <a:latin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78147" y="1902758"/>
            <a:ext cx="2662059" cy="8174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>
                <a:solidFill>
                  <a:srgbClr val="00B050"/>
                </a:solidFill>
                <a:latin typeface="Times New Roman" pitchFamily="18" charset="0"/>
              </a:rPr>
              <a:t>костюмированные </a:t>
            </a:r>
            <a:endParaRPr sz="2400">
              <a:solidFill>
                <a:srgbClr val="00B050"/>
              </a:solidFill>
              <a:latin typeface="Times New Roman" pitchFamily="18" charset="0"/>
            </a:endParaRPr>
          </a:p>
          <a:p>
            <a:pPr algn="ctr"/>
            <a:r>
              <a:rPr lang="ru-RU" sz="2400">
                <a:solidFill>
                  <a:srgbClr val="00B050"/>
                </a:solidFill>
                <a:latin typeface="Times New Roman" pitchFamily="18" charset="0"/>
              </a:rPr>
              <a:t>представления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рамки для презентаций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206" y="-11206"/>
            <a:ext cx="9215468" cy="6858000"/>
          </a:xfrm>
          <a:prstGeom prst="rect">
            <a:avLst/>
          </a:prstGeom>
          <a:noFill/>
        </p:spPr>
      </p:pic>
      <p:pic>
        <p:nvPicPr>
          <p:cNvPr id="5" name="Picture 2" descr="Картинки по запросу театральные маски"/>
          <p:cNvPicPr>
            <a:picLocks noChangeAspect="1" noChangeArrowheads="1"/>
          </p:cNvPicPr>
          <p:nvPr/>
        </p:nvPicPr>
        <p:blipFill>
          <a:blip r:embed="rId4" cstate="screen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285728"/>
            <a:ext cx="1824916" cy="1338272"/>
          </a:xfrm>
          <a:prstGeom prst="rect">
            <a:avLst/>
          </a:prstGeom>
          <a:noFill/>
        </p:spPr>
      </p:pic>
      <p:pic>
        <p:nvPicPr>
          <p:cNvPr id="6" name="Picture 2" descr="Похожее изображение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20108" flipH="1">
            <a:off x="7904329" y="3977009"/>
            <a:ext cx="831137" cy="2571768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203512" y="1275229"/>
            <a:ext cx="6762202" cy="37805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>
                <a:solidFill>
                  <a:srgbClr val="FF0000"/>
                </a:solidFill>
                <a:latin typeface="Times New Roman" pitchFamily="18" charset="0"/>
              </a:rPr>
              <a:t>Костюмированные представления</a:t>
            </a:r>
            <a:endParaRPr lang="ru-RU"/>
          </a:p>
          <a:p>
            <a:r>
              <a:rPr lang="ru-RU"/>
              <a:t>	</a:t>
            </a:r>
            <a:r>
              <a:rPr lang="ru-RU" sz="2000">
                <a:latin typeface="Times New Roman" pitchFamily="18" charset="0"/>
              </a:rPr>
              <a:t>Это инсценировки, которые предполагают наличие у детей костюмов. </a:t>
            </a:r>
          </a:p>
          <a:p>
            <a:r>
              <a:rPr lang="ru-RU" sz="2000">
                <a:latin typeface="Times New Roman" pitchFamily="18" charset="0"/>
              </a:rPr>
              <a:t>	Дети перевоплощаются в образ с помощью текста, а также жестами и мимикой показывают своего персонажа. Такие представления требуют тщательной подготовки. </a:t>
            </a:r>
          </a:p>
          <a:p>
            <a:r>
              <a:rPr lang="ru-RU" sz="2000">
                <a:latin typeface="Times New Roman" pitchFamily="18" charset="0"/>
              </a:rPr>
              <a:t>	Обычно используются только для особых поводов: утренников, открытых занятий. Кроме того, костюмированные представления являются точками контроля работы театральной студии, если она имеется в ДОУ.</a:t>
            </a:r>
            <a:endParaRPr lang="ru-RU"/>
          </a:p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и по запросу рамки для презентаций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206" y="-22412"/>
            <a:ext cx="9215468" cy="6858000"/>
          </a:xfrm>
          <a:prstGeom prst="rect">
            <a:avLst/>
          </a:prstGeom>
          <a:noFill/>
        </p:spPr>
      </p:pic>
      <p:pic>
        <p:nvPicPr>
          <p:cNvPr id="5" name="Picture 2" descr="Картинки по запросу театральные маски"/>
          <p:cNvPicPr>
            <a:picLocks noChangeAspect="1" noChangeArrowheads="1"/>
          </p:cNvPicPr>
          <p:nvPr/>
        </p:nvPicPr>
        <p:blipFill>
          <a:blip r:embed="rId4" cstate="screen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285728"/>
            <a:ext cx="1824916" cy="1338272"/>
          </a:xfrm>
          <a:prstGeom prst="rect">
            <a:avLst/>
          </a:prstGeom>
          <a:noFill/>
        </p:spPr>
      </p:pic>
      <p:pic>
        <p:nvPicPr>
          <p:cNvPr id="6" name="Picture 2" descr="Похожее изображение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20108" flipH="1">
            <a:off x="7904329" y="3977009"/>
            <a:ext cx="831137" cy="2571768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330340" y="863805"/>
            <a:ext cx="8371201" cy="5262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>
                <a:latin typeface="Times New Roman" pitchFamily="18" charset="0"/>
              </a:rPr>
              <a:t>Р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</a:rPr>
              <a:t>оль педагога в организации и проведении </a:t>
            </a:r>
          </a:p>
          <a:p>
            <a:pPr algn="ctr"/>
            <a:r>
              <a:rPr lang="ru-RU" sz="2400" dirty="0">
                <a:solidFill>
                  <a:srgbClr val="FF0000"/>
                </a:solidFill>
                <a:latin typeface="Times New Roman" pitchFamily="18" charset="0"/>
              </a:rPr>
              <a:t>театрализованных представлений:</a:t>
            </a:r>
            <a:r>
              <a:rPr lang="ru-RU" sz="2400" dirty="0">
                <a:latin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</a:rPr>
            </a:br>
            <a:endParaRPr lang="ru-RU" sz="2400" dirty="0">
              <a:latin typeface="Times New Roman" pitchFamily="18" charset="0"/>
            </a:endParaRPr>
          </a:p>
          <a:p>
            <a:pPr algn="ctr"/>
            <a:r>
              <a:rPr lang="ru-RU" sz="2400" dirty="0">
                <a:latin typeface="Times New Roman" pitchFamily="18" charset="0"/>
              </a:rPr>
              <a:t>-выбор сюжетов драматизации, ролей, атрибутов, </a:t>
            </a:r>
          </a:p>
          <a:p>
            <a:pPr algn="ctr"/>
            <a:r>
              <a:rPr lang="ru-RU" sz="2400" dirty="0">
                <a:latin typeface="Times New Roman" pitchFamily="18" charset="0"/>
              </a:rPr>
              <a:t>костюмов, видов театра;</a:t>
            </a:r>
          </a:p>
          <a:p>
            <a:pPr algn="ctr"/>
            <a:r>
              <a:rPr lang="ru-RU" sz="2400" dirty="0">
                <a:latin typeface="Times New Roman" pitchFamily="18" charset="0"/>
              </a:rPr>
              <a:t>- побуждать к импровизации средствами мимики, пантомимы,</a:t>
            </a:r>
          </a:p>
          <a:p>
            <a:pPr algn="ctr"/>
            <a:r>
              <a:rPr lang="ru-RU" sz="2400" dirty="0">
                <a:latin typeface="Times New Roman" pitchFamily="18" charset="0"/>
              </a:rPr>
              <a:t>выразительных движений и интонаций;</a:t>
            </a:r>
            <a:br>
              <a:rPr lang="ru-RU" sz="2400" dirty="0">
                <a:latin typeface="Times New Roman" pitchFamily="18" charset="0"/>
              </a:rPr>
            </a:br>
            <a:r>
              <a:rPr lang="ru-RU" sz="2400" dirty="0">
                <a:latin typeface="Times New Roman" pitchFamily="18" charset="0"/>
              </a:rPr>
              <a:t>- организовать совместную деятельность;</a:t>
            </a:r>
            <a:br>
              <a:rPr lang="ru-RU" sz="2400" dirty="0">
                <a:latin typeface="Times New Roman" pitchFamily="18" charset="0"/>
              </a:rPr>
            </a:br>
            <a:r>
              <a:rPr lang="ru-RU" sz="2400" dirty="0">
                <a:latin typeface="Times New Roman" pitchFamily="18" charset="0"/>
              </a:rPr>
              <a:t>- не оставлять вопросы без внимания;</a:t>
            </a:r>
          </a:p>
          <a:p>
            <a:pPr algn="ctr"/>
            <a:r>
              <a:rPr lang="ru-RU" sz="2400" dirty="0">
                <a:latin typeface="Times New Roman" pitchFamily="18" charset="0"/>
              </a:rPr>
              <a:t>- организация </a:t>
            </a:r>
            <a:r>
              <a:rPr lang="ru-RU" sz="2400" dirty="0" smtClean="0">
                <a:latin typeface="Times New Roman" pitchFamily="18" charset="0"/>
              </a:rPr>
              <a:t>выступлений </a:t>
            </a:r>
            <a:r>
              <a:rPr lang="ru-RU" sz="2400" dirty="0">
                <a:latin typeface="Times New Roman" pitchFamily="18" charset="0"/>
              </a:rPr>
              <a:t>детей старших групп </a:t>
            </a:r>
          </a:p>
          <a:p>
            <a:pPr algn="ctr"/>
            <a:r>
              <a:rPr lang="ru-RU" sz="2400" dirty="0">
                <a:latin typeface="Times New Roman" pitchFamily="18" charset="0"/>
              </a:rPr>
              <a:t>перед детьми младших групп и пр.</a:t>
            </a:r>
            <a:br>
              <a:rPr lang="ru-RU" sz="2400" dirty="0">
                <a:latin typeface="Times New Roman" pitchFamily="18" charset="0"/>
              </a:rPr>
            </a:br>
            <a:r>
              <a:rPr lang="ru-RU" sz="2400" dirty="0">
                <a:latin typeface="Times New Roman" pitchFamily="18" charset="0"/>
              </a:rPr>
              <a:t>Педагогу очень важно осуществить </a:t>
            </a:r>
          </a:p>
          <a:p>
            <a:pPr algn="ctr"/>
            <a:r>
              <a:rPr lang="ru-RU" sz="2400" dirty="0">
                <a:latin typeface="Times New Roman" pitchFamily="18" charset="0"/>
              </a:rPr>
              <a:t>индивидуальный подход </a:t>
            </a:r>
            <a:br>
              <a:rPr lang="ru-RU" sz="2400" dirty="0">
                <a:latin typeface="Times New Roman" pitchFamily="18" charset="0"/>
              </a:rPr>
            </a:br>
            <a:r>
              <a:rPr lang="ru-RU" sz="2400" dirty="0">
                <a:latin typeface="Times New Roman" pitchFamily="18" charset="0"/>
              </a:rPr>
              <a:t>к каждому ребенку.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Notes Theme">
  <a:themeElements>
    <a:clrScheme name="Office Notes Them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Notes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 Notes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</TotalTime>
  <Words>493</Words>
  <Application>Microsoft Office PowerPoint</Application>
  <PresentationFormat>Экран (4:3)</PresentationFormat>
  <Paragraphs>96</Paragraphs>
  <Slides>16</Slides>
  <Notes>16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ПК</dc:creator>
  <cp:lastModifiedBy>Денис</cp:lastModifiedBy>
  <cp:revision>24</cp:revision>
  <dcterms:created xsi:type="dcterms:W3CDTF">2017-11-25T21:14:09Z</dcterms:created>
  <dcterms:modified xsi:type="dcterms:W3CDTF">2021-06-08T19:39:43Z</dcterms:modified>
</cp:coreProperties>
</file>