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1" r:id="rId3"/>
    <p:sldId id="264" r:id="rId4"/>
    <p:sldId id="278" r:id="rId5"/>
    <p:sldId id="265" r:id="rId6"/>
    <p:sldId id="277" r:id="rId7"/>
    <p:sldId id="266" r:id="rId8"/>
    <p:sldId id="279" r:id="rId9"/>
    <p:sldId id="267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56" autoAdjust="0"/>
    <p:restoredTop sz="94660"/>
  </p:normalViewPr>
  <p:slideViewPr>
    <p:cSldViewPr>
      <p:cViewPr varScale="1">
        <p:scale>
          <a:sx n="65" d="100"/>
          <a:sy n="65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0">
              <a:srgbClr val="FFCC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643182"/>
            <a:ext cx="7488832" cy="136188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Числа от 0 до 9. 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Письмо цифр.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142873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03648" y="4149080"/>
            <a:ext cx="6400800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(интерактивное дидактическое пособие для уроков математики в 1 классе</a:t>
            </a:r>
            <a:r>
              <a:rPr kumimoji="0" lang="ru-RU" sz="320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320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572000" y="4797152"/>
            <a:ext cx="4329098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Хорева</a:t>
            </a:r>
            <a:r>
              <a:rPr kumimoji="0" lang="ru-RU" i="1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Анна Владимировна,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i="1" dirty="0">
                <a:solidFill>
                  <a:schemeClr val="tx2"/>
                </a:solidFill>
              </a:rPr>
              <a:t>у</a:t>
            </a:r>
            <a:r>
              <a:rPr lang="ru-RU" i="1" baseline="0" dirty="0" smtClean="0">
                <a:solidFill>
                  <a:schemeClr val="tx2"/>
                </a:solidFill>
              </a:rPr>
              <a:t>читель</a:t>
            </a:r>
            <a:r>
              <a:rPr lang="ru-RU" i="1" dirty="0" smtClean="0">
                <a:solidFill>
                  <a:schemeClr val="tx2"/>
                </a:solidFill>
              </a:rPr>
              <a:t> начальных классов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i="1" dirty="0" smtClean="0">
                <a:solidFill>
                  <a:schemeClr val="tx2"/>
                </a:solidFill>
              </a:rPr>
              <a:t>МБОУ  « ООШ №15»</a:t>
            </a:r>
            <a:endParaRPr kumimoji="0" lang="ru-RU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428860" y="6286520"/>
            <a:ext cx="4329098" cy="3571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 все цифры и назови их по порядку.</a:t>
            </a:r>
            <a:endParaRPr lang="ru-RU" dirty="0"/>
          </a:p>
        </p:txBody>
      </p:sp>
      <p:pic>
        <p:nvPicPr>
          <p:cNvPr id="20482" name="Picture 2" descr="C:\Users\User\Desktop\0021-021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Кликни на нужную цифру.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2" action="ppaction://hlinksldjump"/>
          </p:cNvPr>
          <p:cNvSpPr/>
          <p:nvPr/>
        </p:nvSpPr>
        <p:spPr>
          <a:xfrm>
            <a:off x="1115616" y="4221088"/>
            <a:ext cx="1512168" cy="864096"/>
          </a:xfrm>
          <a:prstGeom prst="roundRect">
            <a:avLst/>
          </a:prstGeom>
          <a:gradFill>
            <a:gsLst>
              <a:gs pos="8200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Скругленный прямоугольник 18">
            <a:hlinkClick r:id="rId3" action="ppaction://hlinksldjump"/>
          </p:cNvPr>
          <p:cNvSpPr/>
          <p:nvPr/>
        </p:nvSpPr>
        <p:spPr>
          <a:xfrm>
            <a:off x="3851920" y="4293096"/>
            <a:ext cx="1512168" cy="864096"/>
          </a:xfrm>
          <a:prstGeom prst="roundRect">
            <a:avLst/>
          </a:prstGeom>
          <a:gradFill>
            <a:gsLst>
              <a:gs pos="8200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6588224" y="4221088"/>
            <a:ext cx="1512168" cy="864096"/>
          </a:xfrm>
          <a:prstGeom prst="roundRect">
            <a:avLst/>
          </a:prstGeom>
          <a:gradFill>
            <a:gsLst>
              <a:gs pos="8200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Скругленный прямоугольник 20">
            <a:hlinkClick r:id="rId5" action="ppaction://hlinksldjump"/>
          </p:cNvPr>
          <p:cNvSpPr/>
          <p:nvPr/>
        </p:nvSpPr>
        <p:spPr>
          <a:xfrm>
            <a:off x="3851920" y="5517232"/>
            <a:ext cx="1512168" cy="864096"/>
          </a:xfrm>
          <a:prstGeom prst="roundRect">
            <a:avLst/>
          </a:prstGeom>
          <a:gradFill>
            <a:gsLst>
              <a:gs pos="8200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 flipH="1" flipV="1">
            <a:off x="571472" y="5786454"/>
            <a:ext cx="571504" cy="11750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5256584" cy="503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User\Desktop\17130.04_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-315416"/>
            <a:ext cx="3810000" cy="2857500"/>
          </a:xfrm>
          <a:prstGeom prst="rect">
            <a:avLst/>
          </a:prstGeom>
          <a:noFill/>
        </p:spPr>
      </p:pic>
      <p:pic>
        <p:nvPicPr>
          <p:cNvPr id="5" name="Picture 2" descr="C:\Users\User\Desktop\750-750-footka31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088246"/>
            <a:ext cx="971600" cy="769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56337E-6 C 0.00209 -0.00139 0.00434 -0.00231 0.00608 -0.00416 C 0.01042 -0.00902 0.00834 -0.01064 0.01077 -0.01642 C 0.01598 -0.02914 0.01476 -0.02683 0.02153 -0.03284 C 0.0257 -0.04903 0.03976 -0.05227 0.0507 -0.05735 C 0.07014 -0.05643 0.09046 -0.06082 0.10921 -0.05342 C 0.11094 -0.05273 0.11216 -0.05019 0.11389 -0.04926 C 0.12327 -0.04463 0.13351 -0.04325 0.14306 -0.03885 C 0.14653 -0.03723 0.14862 -0.03168 0.15226 -0.03076 C 0.15487 -0.03006 0.1573 -0.02937 0.1599 -0.02868 C 0.18612 -0.02937 0.21233 -0.02775 0.23837 -0.03076 C 0.24202 -0.03122 0.24462 -0.03608 0.24775 -0.03885 C 0.25087 -0.04163 0.25504 -0.0414 0.25851 -0.04302 C 0.26441 -0.04833 0.27084 -0.05019 0.27691 -0.05527 C 0.27396 -0.04047 0.2691 -0.02983 0.26459 -0.01642 C 0.26059 -0.00463 0.26181 -0.00046 0.25539 0.00809 C 0.25278 0.02174 0.24862 0.03076 0.24462 0.04302 C 0.23994 0.05759 0.24098 0.0629 0.23073 0.06961 C 0.2283 0.07909 0.22223 0.08719 0.21684 0.09436 C 0.21459 0.10315 0.21198 0.10754 0.20764 0.11471 C 0.20487 0.11933 0.2 0.12905 0.2 0.12905 C 0.19792 0.14038 0.19358 0.15056 0.1908 0.16189 C 0.18941 0.16721 0.18612 0.17114 0.18455 0.17623 C 0.17952 0.19334 0.18021 0.21415 0.17223 0.22942 C 0.16841 0.24699 0.16372 0.2648 0.15695 0.28076 C 0.15417 0.28723 0.14948 0.29232 0.14775 0.29926 C 0.14584 0.30666 0.14497 0.3129 0.1415 0.31961 C 0.13872 0.33048 0.13559 0.34089 0.13073 0.35037 C 0.129 0.35985 0.12726 0.36887 0.12309 0.37697 C 0.11945 0.39177 0.12188 0.38575 0.11684 0.39547 C 0.1125 0.41374 0.104 0.43108 0.09375 0.44473 C 0.09028 0.45999 0.08039 0.47664 0.07379 0.48982 C 0.06858 0.50023 0.06841 0.51411 0.06303 0.52451 C 0.06181 0.52937 0.05869 0.54833 0.05695 0.55342 C 0.05538 0.55782 0.05278 0.56152 0.0507 0.56568 C 0.04966 0.56776 0.04775 0.57169 0.04775 0.57169 C 0.04723 0.57447 0.04671 0.57724 0.04619 0.58002 C 0.04566 0.5821 0.04461 0.58811 0.04461 0.58603 C 0.04461 0.54995 0.04514 0.51364 0.04619 0.47757 C 0.04636 0.46947 0.04966 0.46369 0.05226 0.45698 C 0.05538 0.44866 0.05469 0.43825 0.05851 0.43039 C 0.06407 0.41859 0.06667 0.40518 0.07223 0.39339 C 0.07414 0.38367 0.07587 0.37211 0.07848 0.36263 C 0.08039 0.35592 0.08612 0.35037 0.08924 0.34436 C 0.09253 0.33141 0.09601 0.31846 0.09844 0.30527 C 0.10053 0.26341 0.09236 0.27914 0.11528 0.27058 C 0.11754 0.26966 0.11945 0.26781 0.12153 0.26642 C 0.14202 0.26711 0.1625 0.26711 0.18299 0.2685 C 0.18889 0.26896 0.19358 0.27243 0.2 0.27243 " pathEditMode="relative" ptsTypes="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8 одинаковых предметов.</a:t>
            </a:r>
            <a:endParaRPr lang="ru-RU" dirty="0"/>
          </a:p>
        </p:txBody>
      </p:sp>
      <p:pic>
        <p:nvPicPr>
          <p:cNvPr id="22530" name="Picture 2" descr="C:\Users\User\Desktop\poisk12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772816"/>
            <a:ext cx="6396827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24744"/>
            <a:ext cx="4896544" cy="4787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User\Desktop\17130.04_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-315416"/>
            <a:ext cx="3810000" cy="2857500"/>
          </a:xfrm>
          <a:prstGeom prst="rect">
            <a:avLst/>
          </a:prstGeom>
          <a:noFill/>
        </p:spPr>
      </p:pic>
      <p:pic>
        <p:nvPicPr>
          <p:cNvPr id="5" name="Picture 2" descr="C:\Users\User\Desktop\750-750-footka31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088246"/>
            <a:ext cx="971600" cy="769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2.67345E-6 C 0.00103 -0.0451 -0.01025 -0.06245 0.01544 -0.07378 C 0.01701 -0.07586 0.01822 -0.0784 0.02013 -0.07979 C 0.02291 -0.08187 0.02933 -0.08395 0.02933 -0.08395 C 0.03367 -0.09297 0.03662 -0.09228 0.04461 -0.09413 C 0.04774 -0.09691 0.05069 -0.09968 0.05381 -0.10246 C 0.05711 -0.10546 0.06145 -0.10569 0.06475 -0.10847 C 0.06996 -0.11286 0.0743 -0.11934 0.08003 -0.12281 C 0.096 -0.13229 0.08367 -0.12188 0.09392 -0.13113 C 0.10989 -0.13044 0.12586 -0.1309 0.14166 -0.12905 C 0.1486 -0.12836 0.15902 -0.10708 0.16614 -0.10037 C 0.16944 -0.08765 0.17534 -0.07817 0.17847 -0.06545 C 0.18124 -0.0303 0.19097 0.01156 0.17551 0.04301 C 0.17239 0.06383 0.16162 0.07516 0.14774 0.08418 C 0.13662 0.09135 0.14947 0.08071 0.13853 0.08811 C 0.13124 0.0932 0.12517 0.0962 0.11701 0.09852 C 0.11041 0.10407 0.10294 0.10545 0.09548 0.10869 C 0.09322 0.10962 0.09131 0.1117 0.08923 0.11285 C 0.08784 0.11378 0.08628 0.11401 0.08472 0.1147 C 0.07534 0.12326 0.06562 0.13066 0.05537 0.13737 C 0.04843 0.14708 0.04062 0.15194 0.03228 0.15795 C 0.02534 0.16304 0.02117 0.16905 0.01388 0.17229 C 0.01284 0.17437 0.01232 0.17692 0.01076 0.1783 C 0.00694 0.18177 -0.00157 0.18663 -0.00157 0.18663 C -0.00834 0.20027 -0.00018 0.18663 -0.00921 0.19472 C -0.02015 0.20467 -0.00765 0.19865 -0.01841 0.20282 C -0.02553 0.20906 -0.02987 0.21577 -0.03838 0.21924 C -0.04515 0.22548 -0.05105 0.23103 -0.05834 0.23566 C -0.06528 0.24953 -0.05713 0.23612 -0.06615 0.24398 C -0.06945 0.24699 -0.07206 0.25115 -0.07535 0.25416 C -0.07726 0.26133 -0.08421 0.27035 -0.08924 0.27474 C -0.09306 0.2826 -0.09445 0.29139 -0.09844 0.29926 C -0.10088 0.31568 -0.10365 0.33071 -0.10765 0.34643 C -0.11077 0.35869 -0.10765 0.3462 -0.11077 0.35869 C -0.11129 0.36077 -0.11233 0.36494 -0.11233 0.36494 C -0.11476 0.39061 -0.11824 0.43015 -0.10608 0.45305 C -0.10174 0.46137 -0.0981 0.4734 -0.09219 0.47964 C -0.08872 0.48334 -0.08508 0.48635 -0.08143 0.48982 C -0.07987 0.49121 -0.07692 0.49398 -0.07692 0.49398 C -0.07223 0.503 -0.0665 0.50462 -0.0599 0.5104 C -0.05487 0.52058 -0.05956 0.51433 -0.04914 0.5185 C -0.03629 0.52382 -0.0257 0.53029 -0.01233 0.53284 C 0.02933 0.53075 0.01787 0.53469 0.0401 0.52474 C 0.04583 0.51688 0.04999 0.50855 0.05694 0.50208 C 0.06406 0.48843 0.07256 0.47641 0.08003 0.46322 C 0.08385 0.44773 0.07829 0.46716 0.08628 0.45097 C 0.09235 0.43848 0.08142 0.45027 0.09235 0.44056 C 0.09426 0.43293 0.09808 0.43085 0.10156 0.42437 C 0.10312 0.41813 0.10537 0.41165 0.10781 0.40587 C 0.10954 0.40171 0.11388 0.39361 0.11388 0.39361 C 0.11544 0.3876 0.11874 0.3684 0.12152 0.36285 C 0.12256 0.36077 0.12395 0.35892 0.12465 0.35661 C 0.12499 0.35545 0.12847 0.34181 0.12933 0.33811 C 0.12985 0.33603 0.1309 0.3321 0.1309 0.3321 C 0.13419 0.30319 0.13576 0.2759 0.13228 0.24606 C 0.13176 0.24121 0.12794 0.23797 0.12621 0.23358 C 0.12152 0.22132 0.11562 0.21161 0.10937 0.20097 C 0.10329 0.19056 0.09739 0.18015 0.09079 0.17021 C 0.08784 0.16581 0.08402 0.16281 0.08159 0.15795 C 0.08055 0.15587 0.07985 0.15333 0.07847 0.15171 C 0.07569 0.14847 0.07187 0.14708 0.06926 0.14361 C 0.06353 0.13575 0.05954 0.1265 0.05381 0.11887 C 0.04478 0.09389 0.05746 0.12673 0.04617 0.10453 C 0.04531 0.10268 0.04531 0.10037 0.04461 0.09852 C 0.03958 0.08649 0.03211 0.07516 0.02465 0.06568 C 0.02274 0.05804 0.02378 0.06013 0.02013 0.05342 C 0.01753 0.04856 0.01232 0.03908 0.01232 0.03908 C 0.01006 0.02983 0.00902 0.02173 0.00312 0.01433 C 0.00156 0.01225 -0.00105 0.0111 -0.00157 0.00832 C -0.00209 0.00555 -0.00053 0.00277 -6.94444E-6 2.67345E-6 Z " pathEditMode="relative" ptsTypes="ffffffffffffffffffffffffffffffffffffffffffffffffffffffffffffffffffffff">
                                      <p:cBhvr>
                                        <p:cTn id="12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9 отличий.</a:t>
            </a:r>
            <a:endParaRPr lang="ru-RU" dirty="0"/>
          </a:p>
        </p:txBody>
      </p:sp>
      <p:pic>
        <p:nvPicPr>
          <p:cNvPr id="21506" name="Picture 2" descr="C:\Users\User\Desktop\aliens-vs-predator-predator-yautja-хищник-402924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36702"/>
            <a:ext cx="8229600" cy="4052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96752"/>
            <a:ext cx="496855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C:\Users\User\Desktop\17130.04_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0"/>
            <a:ext cx="3810000" cy="2857500"/>
          </a:xfrm>
          <a:prstGeom prst="rect">
            <a:avLst/>
          </a:prstGeom>
          <a:noFill/>
        </p:spPr>
      </p:pic>
      <p:pic>
        <p:nvPicPr>
          <p:cNvPr id="5" name="Picture 2" descr="C:\Users\User\Desktop\750-750-footka31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088246"/>
            <a:ext cx="971600" cy="769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5717E-6 C -0.00052 -0.0185 -0.00017 -0.037 -0.00139 -0.05527 C -0.00174 -0.05966 -0.00451 -0.06753 -0.00451 -0.06753 C -0.00712 -0.08834 -0.01285 -0.10731 -0.02153 -0.12488 C -0.02257 -0.12696 -0.02292 -0.12974 -0.02448 -0.13113 C -0.03958 -0.14454 -0.05781 -0.15171 -0.07535 -0.15772 C -0.09236 -0.1635 -0.1276 -0.16397 -0.1276 -0.16397 C -0.13628 -0.16327 -0.14514 -0.1635 -0.15382 -0.16188 C -0.16806 -0.15934 -0.17587 -0.14477 -0.18767 -0.13737 C -0.19375 -0.12581 -0.2 -0.11424 -0.20764 -0.10453 C -0.21163 -0.08904 -0.20885 -0.09574 -0.21528 -0.08395 C -0.2158 -0.08187 -0.21615 -0.07978 -0.21684 -0.07793 C -0.21771 -0.07562 -0.21927 -0.074 -0.21996 -0.07169 C -0.22309 -0.06244 -0.22309 -0.05388 -0.2276 -0.04509 C -0.23038 -0.03399 -0.23403 -0.02336 -0.23681 -0.01225 C -0.23924 0.04094 -0.24062 0.08534 -0.24149 0.14154 C -0.24028 0.15495 -0.24167 0.16096 -0.23368 0.16813 C -0.23003 0.17553 -0.2283 0.18687 -0.22292 0.19242 C -0.21337 0.20213 -0.20503 0.21022 -0.19375 0.21531 C -0.19201 0.21578 -0.1908 0.21878 -0.18906 0.21924 C -0.18246 0.22063 -0.17569 0.2204 -0.1691 0.22109 C -0.15712 0.22526 -0.14462 0.22572 -0.13229 0.22757 C -0.12431 0.22688 -0.09931 0.22826 -0.08906 0.21924 C -0.08351 0.21439 -0.07691 0.2056 -0.07066 0.20282 C -0.06233 0.18664 -0.07326 0.20606 -0.06302 0.19242 C -0.05781 0.18571 -0.05833 0.18386 -0.05069 0.18039 C -0.04653 0.17183 -0.04149 0.16328 -0.03524 0.15773 C -0.03299 0.14917 -0.02986 0.142 -0.0276 0.13321 C -0.02448 0.12096 -0.02483 0.11494 -0.01996 0.10454 C -0.0184 0.09621 -0.01649 0.09135 -0.01371 0.08395 C -0.01128 0.07748 -0.01094 0.07193 -0.00764 0.06568 C -0.00538 0.05666 -0.00312 0.04811 -0.00139 0.03909 C -0.00087 0.03423 -0.00052 0.02937 -3.33333E-6 0.02452 C 0.00052 0.01966 0.00156 0.00532 0.00156 0.01018 C 0.00156 0.04441 0.00087 0.07863 -3.33333E-6 0.11286 C -0.00052 0.13622 -0.00816 0.16004 -0.01215 0.18224 C -0.01476 0.19635 -0.01701 0.213 -0.02292 0.22526 C -0.02535 0.24145 -0.02899 0.25694 -0.03229 0.27267 C -0.03368 0.27937 -0.03993 0.29094 -0.03993 0.29094 C -0.04045 0.29302 -0.0408 0.29533 -0.04149 0.29718 C -0.04236 0.29949 -0.04392 0.30111 -0.04462 0.30343 C -0.0467 0.31013 -0.04635 0.31961 -0.04913 0.32586 C -0.05017 0.3284 -0.05243 0.32979 -0.05382 0.3321 C -0.05503 0.33395 -0.0559 0.33603 -0.05677 0.33812 C -0.06024 0.3476 -0.06406 0.36101 -0.07066 0.36679 C -0.07587 0.3772 -0.07969 0.38876 -0.08767 0.39547 C -0.09132 0.4031 -0.10295 0.41467 -0.1092 0.42022 C -0.11493 0.43178 -0.11892 0.4401 -0.12917 0.44473 C -0.13559 0.45676 -0.13976 0.46647 -0.15069 0.47133 C -0.1566 0.48312 -0.1717 0.48613 -0.18142 0.48775 C -0.2191 0.5044 -0.2533 0.48543 -0.28299 0.45907 C -0.30365 0.4408 -0.28542 0.45352 -0.29531 0.44057 C -0.2967 0.43895 -0.29861 0.43825 -0.3 0.43664 C -0.30174 0.43479 -0.30295 0.43247 -0.30451 0.43039 C -0.31007 0.40819 -0.31076 0.41397 -0.31076 0.38529 " pathEditMode="relative" ptsTypes="ffff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Сколько цветочков у 1 девочки? Сколько у второй? Как это записать при помощи цифры? </a:t>
            </a:r>
            <a:endParaRPr lang="ru-RU" sz="2800" dirty="0"/>
          </a:p>
        </p:txBody>
      </p:sp>
      <p:pic>
        <p:nvPicPr>
          <p:cNvPr id="23554" name="Picture 2" descr="C:\Users\User\Desktop\e46a95e47e2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187624" y="1412776"/>
            <a:ext cx="6552727" cy="4525963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7164288" y="4077072"/>
            <a:ext cx="504056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516216" y="2060848"/>
            <a:ext cx="1152128" cy="100811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Коза-Ностра вне игры - 2 - Страница 22 - &quot;Мафия&quot; бессмертна. - Bakililar.AZ For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242250">
            <a:off x="306336" y="1144554"/>
            <a:ext cx="2751898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92696"/>
            <a:ext cx="5544616" cy="519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C:\Users\User\Desktop\17130.04_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-1428750"/>
            <a:ext cx="3810000" cy="2857500"/>
          </a:xfrm>
          <a:prstGeom prst="rect">
            <a:avLst/>
          </a:prstGeom>
          <a:noFill/>
        </p:spPr>
      </p:pic>
      <p:pic>
        <p:nvPicPr>
          <p:cNvPr id="5" name="Picture 2" descr="C:\Users\User\Desktop\750-750-footka31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088246"/>
            <a:ext cx="971600" cy="769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81221E-6 C -0.00538 0.00093 -0.01146 0.00185 -0.01684 0.00393 C -0.01996 0.00509 -0.02604 0.0081 -0.02604 0.0081 C -0.03437 0.01642 -0.04253 0.02012 -0.05226 0.02452 C -0.05868 0.02729 -0.06233 0.03261 -0.0691 0.03469 C -0.07552 0.03909 -0.0809 0.04348 -0.08767 0.04718 C -0.08924 0.04926 -0.09062 0.05134 -0.09219 0.05319 C -0.0941 0.05551 -0.09653 0.05689 -0.09844 0.05944 C -0.1092 0.07355 -0.0934 0.05782 -0.10608 0.06961 C -0.10868 0.07979 -0.1151 0.0858 -0.11996 0.09413 C -0.12378 0.10084 -0.12691 0.108 -0.13073 0.11471 C -0.13472 0.13067 -0.12847 0.10777 -0.13837 0.13321 C -0.14114 0.14038 -0.14271 0.14709 -0.14618 0.15356 C -0.15017 0.1716 -0.15226 0.19288 -0.15989 0.20907 C -0.16371 0.22849 -0.16458 0.22711 -0.17222 0.24168 C -0.1743 0.24977 -0.17882 0.25463 -0.18142 0.26226 C -0.18264 0.26619 -0.18351 0.27035 -0.18455 0.27452 C -0.18628 0.28122 -0.19219 0.29302 -0.19219 0.29302 C -0.19566 0.31129 -0.19878 0.33025 -0.20295 0.34829 C -0.20608 0.38044 -0.21545 0.4112 -0.22153 0.44265 C -0.22361 0.45306 -0.22656 0.46323 -0.22917 0.47341 C -0.23021 0.47757 -0.23229 0.48566 -0.23229 0.48566 C -0.23611 0.52082 -0.23611 0.54718 -0.23385 0.58603 C -0.23368 0.58858 -0.23142 0.58997 -0.23073 0.59228 C -0.22934 0.59621 -0.22864 0.60037 -0.2276 0.60454 C -0.22639 0.60962 -0.22205 0.61217 -0.21996 0.61679 C -0.21632 0.62489 -0.2151 0.62974 -0.2092 0.63529 C -0.20434 0.64501 -0.20226 0.65195 -0.19531 0.65773 C -0.19427 0.65981 -0.19375 0.66258 -0.19219 0.66397 C -0.18941 0.66628 -0.18611 0.66675 -0.18299 0.66813 C -0.18125 0.66883 -0.18003 0.67114 -0.17847 0.67207 C -0.17101 0.67646 -0.16788 0.67646 -0.15989 0.67831 C -0.13837 0.68825 -0.14549 0.68571 -0.09844 0.67831 C -0.09323 0.67738 -0.08958 0.67022 -0.08455 0.66813 C -0.0776 0.65888 -0.07274 0.64663 -0.06458 0.63946 C -0.06094 0.63229 -0.05781 0.62766 -0.05226 0.62304 C -0.05069 0.62026 -0.04948 0.61702 -0.04757 0.61471 C -0.04635 0.61332 -0.04427 0.61402 -0.04305 0.61263 C -0.04167 0.61101 -0.04114 0.60847 -0.03993 0.60662 C -0.0342 0.59806 -0.0276 0.58997 -0.02153 0.58187 C -0.01719 0.57609 -0.01163 0.57193 -0.00764 0.56568 C -0.0026 0.55782 0.00035 0.54834 0.00781 0.5451 C 0.0132 0.53354 0.02083 0.52197 0.02934 0.51434 C 0.03195 0.5037 0.03715 0.49561 0.04306 0.48775 C 0.04618 0.47572 0.05 0.46786 0.05538 0.45699 C 0.05642 0.45491 0.05747 0.45282 0.05851 0.45074 C 0.05955 0.44866 0.06163 0.44473 0.06163 0.44473 C 0.06545 0.4297 0.06719 0.41258 0.07396 0.39963 C 0.07743 0.38529 0.07587 0.39154 0.07847 0.38113 C 0.0816 0.36864 0.08056 0.35754 0.08629 0.34621 C 0.08785 0.33973 0.08785 0.33835 0.0908 0.33187 C 0.09271 0.32771 0.09705 0.31961 0.09705 0.31961 C 0.09809 0.31013 0.09983 0.30227 0.10156 0.29302 C 0.10747 0.21508 0.10434 0.26295 0.10156 0.09413 C 0.10139 0.08812 0.09931 0.07701 0.09705 0.0717 C 0.09427 0.06522 0.08767 0.05319 0.08767 0.05319 C 0.08576 0.0451 0.0816 0.04186 0.07847 0.03469 C 0.07136 0.01804 0.06406 0.0074 0.05382 -0.00624 C 0.05295 -0.0074 0.04323 -0.01017 0.04306 -0.01017 C 0.02274 -0.01827 0.04288 -0.01133 0.02778 -0.01642 C 0.01962 -0.01572 0.01129 -0.01549 0.00313 -0.01434 C -0.00382 -0.01341 -0.00972 -0.00832 -0.01684 -0.00832 " pathEditMode="relative" ptsTypes="fffffffffffffffffffffffffffffffffffffffffffffffffffffffffffffA">
                                      <p:cBhvr>
                                        <p:cTn id="12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77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Кликни на нужную цифру.</vt:lpstr>
      <vt:lpstr>Слайд 3</vt:lpstr>
      <vt:lpstr>Найди 8 одинаковых предметов.</vt:lpstr>
      <vt:lpstr>Слайд 5</vt:lpstr>
      <vt:lpstr>Найди 9 отличий.</vt:lpstr>
      <vt:lpstr>Слайд 7</vt:lpstr>
      <vt:lpstr>Сколько цветочков у 1 девочки? Сколько у второй? Как это записать при помощи цифры? </vt:lpstr>
      <vt:lpstr>Слайд 9</vt:lpstr>
      <vt:lpstr>Найди все цифры и назови их по порядку.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анатолий</cp:lastModifiedBy>
  <cp:revision>47</cp:revision>
  <dcterms:created xsi:type="dcterms:W3CDTF">2014-11-14T11:46:26Z</dcterms:created>
  <dcterms:modified xsi:type="dcterms:W3CDTF">2021-06-08T12:00:47Z</dcterms:modified>
</cp:coreProperties>
</file>