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6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255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6018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4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0088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17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31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5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4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6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9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94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2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57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3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5B1E1-7CD4-499C-9423-FDAF786021E8}" type="datetimeFigureOut">
              <a:rPr lang="en-US" smtClean="0"/>
              <a:t>4/13/2020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04AF19B-0E81-4D44-9E4D-0700CE74B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5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zB8xC_CwH8" TargetMode="External"/><Relationship Id="rId2" Type="http://schemas.openxmlformats.org/officeDocument/2006/relationships/hyperlink" Target="https://www.youtube.com/watch?v=oiAAUayQAMw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XBzna6QVKRg" TargetMode="External"/><Relationship Id="rId4" Type="http://schemas.openxmlformats.org/officeDocument/2006/relationships/hyperlink" Target="https://www.youtube.com/watch?v=QsWqIbC7Vk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331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Вокальный ансамбль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745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0400" y="365760"/>
            <a:ext cx="10109200" cy="633984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Инициатором создания квартета был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Саймон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Коуэлл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британский музыкальный продюсер, известный благодаря работе с командой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Westlife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участием в создании телешоу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American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Idol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Вдохновлённый совместной записью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Андреа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Бочелли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Сары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Брайтман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 решил создать интернациональный поп-квартет, участники которого пели бы как «три тенора», а выглядели как модели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Armani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Кастинг проводился в течение двух лет в Испании, Швейцарии, Франции и США — в каждой стране было выбрано по участнику: испанский баритон Карлос Марин, швейцарский тенор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Бюлер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французский поп-певец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Себастьен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Изамбар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американский тенор Дэвид Миллер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Дебютный альбом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Divo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поступил в продажу в 2004 году и отметился на первом месте во многих национальных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следующем году последовал диск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Ancora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(1-е место в Великобритании, 1-е место в США). Группа записывается на английском, испанском, итальянском, латинском и французском языках. Их стиль можно определить как гибрид традиционной поп-музыки с оперой. Они записывались в дуэте с Селин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Тони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Брэкстон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 которой исполнили официальный гимн Чемпионата мира по футболу 2006). В том же году приняли участие в североамериканском турне Барбары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Стрейзанд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качестве специальных гостей[1]. Турне принесло рекордные сборы в размере $ 92,5 млн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2011 году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Divo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выступали с концертом на стадионе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Дефенсорес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 столице Парагвая, Асунсьоне перед 34 тысячами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зрителей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2005 году группа получила две премии IFPI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Platinum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Awards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(исп.)русск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Divo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были названы победителями в номинации «Артист или коллектив десятилетия» музыкальной премии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Classical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BRIT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Awards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2011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054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Активные ссылки на выступления группы: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https://www.youtube.com/watch?v=oiAAUayQAMw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https://www.youtube.com/watch?v=VzB8xC_CwH8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https://www.youtube.com/watch?v=QsWqIbC7Vk0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https://www.youtube.com/watch?v=XBzna6QVKRg</a:t>
            </a:r>
            <a:endParaRPr lang="ru-RU" dirty="0">
              <a:hlinkClick r:id="rId5"/>
            </a:endParaRPr>
          </a:p>
          <a:p>
            <a:r>
              <a:rPr lang="ru-RU" dirty="0" smtClean="0">
                <a:hlinkClick r:id="rId5"/>
              </a:rPr>
              <a:t>В</a:t>
            </a:r>
            <a:r>
              <a:rPr lang="ru-RU" dirty="0" smtClean="0"/>
              <a:t>ы сможете и сами по названию найти множество их выступлений)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808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-81280" y="132080"/>
            <a:ext cx="12090400" cy="6725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Ансамбль (фр. </a:t>
            </a:r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ensemble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(совокупность, стройное целое) –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согласованность, единство частей,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образующих что-либо целое.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Вокальный ансамбль – это единение, согласованность вокальных      партий, голосов.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289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240" y="111760"/>
            <a:ext cx="11948160" cy="67462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Архитектурный ансамбль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гармоническое единство пространственной композиции зданий, инженерных сооружений.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ансамбль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художественная согласованность, стройность исполнения драматического, музыкального и т.п.</a:t>
            </a:r>
          </a:p>
          <a:p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ансамбль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группа артистов, составляющая единый художественный коллектив.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082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243840"/>
            <a:ext cx="11917680" cy="6543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зависимости от количества исполнителей (от двух и более) ансамбль называется:</a:t>
            </a:r>
          </a:p>
          <a:p>
            <a:endParaRPr lang="ru-RU" dirty="0" smtClean="0"/>
          </a:p>
          <a:p>
            <a:r>
              <a:rPr lang="ru-RU" dirty="0" smtClean="0"/>
              <a:t>Дуэтом (2)</a:t>
            </a:r>
          </a:p>
          <a:p>
            <a:endParaRPr lang="ru-RU" dirty="0" smtClean="0"/>
          </a:p>
          <a:p>
            <a:r>
              <a:rPr lang="ru-RU" dirty="0" smtClean="0"/>
              <a:t>Трио (терцетом) (3)</a:t>
            </a:r>
          </a:p>
          <a:p>
            <a:endParaRPr lang="ru-RU" dirty="0" smtClean="0"/>
          </a:p>
          <a:p>
            <a:r>
              <a:rPr lang="ru-RU" dirty="0" smtClean="0"/>
              <a:t>Квартетом (4)</a:t>
            </a:r>
          </a:p>
          <a:p>
            <a:endParaRPr lang="ru-RU" dirty="0" smtClean="0"/>
          </a:p>
          <a:p>
            <a:r>
              <a:rPr lang="ru-RU" dirty="0" smtClean="0"/>
              <a:t>Квинтетом (5)</a:t>
            </a:r>
          </a:p>
          <a:p>
            <a:endParaRPr lang="ru-RU" dirty="0" smtClean="0"/>
          </a:p>
          <a:p>
            <a:r>
              <a:rPr lang="ru-RU" dirty="0" smtClean="0"/>
              <a:t>Секстетом (6)</a:t>
            </a:r>
          </a:p>
          <a:p>
            <a:endParaRPr lang="ru-RU" dirty="0" smtClean="0"/>
          </a:p>
          <a:p>
            <a:r>
              <a:rPr lang="ru-RU" dirty="0" smtClean="0"/>
              <a:t>Октетом (8)</a:t>
            </a:r>
          </a:p>
          <a:p>
            <a:pPr marL="0" indent="0">
              <a:buNone/>
            </a:pPr>
            <a:r>
              <a:rPr lang="ru-RU" dirty="0" smtClean="0"/>
              <a:t>По латинским названиям чисел</a:t>
            </a:r>
          </a:p>
          <a:p>
            <a:pPr marL="0" indent="0">
              <a:buNone/>
            </a:pPr>
            <a:r>
              <a:rPr lang="ru-RU" dirty="0"/>
              <a:t>Количество людей в коллективе от 12 человек принято считать хором.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731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60" y="101600"/>
            <a:ext cx="12009120" cy="67564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Вокальный ансамбль: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ансамбля говорит о том, что его участники поют;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Инструментальный ансамбль: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ансамбля говорит о том, что его участники играют на музыкальных инструментах;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Вокально – инструментальный ансамбль (ВИА):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ансамбля говорит о ток, что его участники поют и играют на музыкальных инструментах.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550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9920" y="497840"/>
            <a:ext cx="10139680" cy="625856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певческие голоса распределяются на три группы —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мужские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ансамбль, объединяющий голоса одной группы, называется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однородным,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ансамбль, имеющий комбинации из женских (или детских) и мужских голосов или певческих голосов всех трех групп, зовется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смешанным. 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исполнительской практике распространены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типа ансамбля: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женские, мужские, детские, смешанные.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034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Il </a:t>
            </a:r>
            <a:r>
              <a:rPr lang="en-GB" dirty="0" err="1" smtClean="0"/>
              <a:t>Divo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2640" y="1696720"/>
            <a:ext cx="9977120" cy="500888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DIVO, интернациональный квартет, четыре золотых голоса оперы: испанский баритон Карлос Марин, швейцарский тенор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Бюлер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французский поп-певец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Себастьен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Изамбар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американский тенор Дэвид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Миллер</a:t>
            </a: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32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160" y="924560"/>
            <a:ext cx="9384360" cy="5778164"/>
          </a:xfrm>
        </p:spPr>
      </p:pic>
    </p:spTree>
    <p:extLst>
      <p:ext uri="{BB962C8B-B14F-4D97-AF65-F5344CB8AC3E}">
        <p14:creationId xmlns:p14="http://schemas.microsoft.com/office/powerpoint/2010/main" val="1220277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7520" y="548640"/>
            <a:ext cx="10139680" cy="596392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Собранные известным британским продюсером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Саймоном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Коуэллом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2003 году, четыре невероятных красавца с консерваторской подготовкой и оперными голосами поразили мир своим дебютом год спустя, по сути создав абсолютно новый жанр. Многонациональный квартет с тех пор достиг непревзойденного успеха во всем мире. На счету коллектива «божественных артистов» (так переводится с языка арий название группы) – 30 миллионов проданных альбомов, 50 позиций номер один в мировых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чартах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160 золотых и платиновых наград в более чем 35 странах мира и четыре мировых тура со всеми проданными билетами. Подтверждая отсутствие географических границ и временных рамок у своего романтического репертуара, IL DIVO стали настоящим мировым феноменом в гастрольной практике: интернациональный квартет был занесен в Книгу рекордов Гиннесса в 2006 году как самый коммерчески успешный международный проект.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31038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682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Вокальный ансамбль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Il Divo</vt:lpstr>
      <vt:lpstr>Презентация PowerPoint</vt:lpstr>
      <vt:lpstr>Презентация PowerPoint</vt:lpstr>
      <vt:lpstr>Презентация PowerPoint</vt:lpstr>
      <vt:lpstr>Активные ссылки на выступления группы: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Вокальные ансамбль</dc:title>
  <dc:creator>natalinka_1@mail.ru</dc:creator>
  <cp:lastModifiedBy>natalinka_1@mail.ru</cp:lastModifiedBy>
  <cp:revision>6</cp:revision>
  <dcterms:created xsi:type="dcterms:W3CDTF">2020-04-13T18:26:53Z</dcterms:created>
  <dcterms:modified xsi:type="dcterms:W3CDTF">2020-04-13T19:32:11Z</dcterms:modified>
</cp:coreProperties>
</file>