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7255F-F369-4AE8-8AA0-6F350CABDF2F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FE530-3315-41A7-B78A-4861B40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96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7255F-F369-4AE8-8AA0-6F350CABDF2F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FE530-3315-41A7-B78A-4861B40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067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7255F-F369-4AE8-8AA0-6F350CABDF2F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FE530-3315-41A7-B78A-4861B40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464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7255F-F369-4AE8-8AA0-6F350CABDF2F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FE530-3315-41A7-B78A-4861B40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46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7255F-F369-4AE8-8AA0-6F350CABDF2F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FE530-3315-41A7-B78A-4861B40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92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7255F-F369-4AE8-8AA0-6F350CABDF2F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FE530-3315-41A7-B78A-4861B40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102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7255F-F369-4AE8-8AA0-6F350CABDF2F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FE530-3315-41A7-B78A-4861B40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442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7255F-F369-4AE8-8AA0-6F350CABDF2F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FE530-3315-41A7-B78A-4861B40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471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7255F-F369-4AE8-8AA0-6F350CABDF2F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FE530-3315-41A7-B78A-4861B40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911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7255F-F369-4AE8-8AA0-6F350CABDF2F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FE530-3315-41A7-B78A-4861B40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872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7255F-F369-4AE8-8AA0-6F350CABDF2F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FE530-3315-41A7-B78A-4861B40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836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7255F-F369-4AE8-8AA0-6F350CABDF2F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FE530-3315-41A7-B78A-4861B405A8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979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42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9400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59191"/>
          </a:xfrm>
        </p:spPr>
        <p:txBody>
          <a:bodyPr>
            <a:noAutofit/>
          </a:bodyPr>
          <a:lstStyle/>
          <a:p>
            <a:r>
              <a:rPr lang="ru-RU" sz="5000" dirty="0" smtClean="0"/>
              <a:t>Вставьте вместо точек </a:t>
            </a:r>
            <a:r>
              <a:rPr lang="ru-RU" sz="5000" b="1" dirty="0" smtClean="0"/>
              <a:t>й</a:t>
            </a:r>
            <a:r>
              <a:rPr lang="ru-RU" sz="5000" dirty="0" smtClean="0"/>
              <a:t> или </a:t>
            </a:r>
            <a:r>
              <a:rPr lang="ru-RU" sz="5000" b="1" dirty="0" smtClean="0"/>
              <a:t>и</a:t>
            </a:r>
            <a:r>
              <a:rPr lang="en-US" sz="5000" dirty="0" smtClean="0"/>
              <a:t>:</a:t>
            </a:r>
            <a:endParaRPr lang="ru-RU" sz="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110153"/>
            <a:ext cx="9144000" cy="3921369"/>
          </a:xfrm>
        </p:spPr>
        <p:txBody>
          <a:bodyPr>
            <a:normAutofit/>
          </a:bodyPr>
          <a:lstStyle/>
          <a:p>
            <a:r>
              <a:rPr lang="ru-RU" sz="10000" dirty="0" smtClean="0"/>
              <a:t>Песню по…те </a:t>
            </a:r>
            <a:r>
              <a:rPr lang="ru-RU" sz="10000" dirty="0" err="1" smtClean="0"/>
              <a:t>веселе</a:t>
            </a:r>
            <a:r>
              <a:rPr lang="ru-RU" sz="10000" dirty="0" smtClean="0"/>
              <a:t>… .</a:t>
            </a:r>
            <a:endParaRPr lang="ru-RU" sz="10000" dirty="0"/>
          </a:p>
        </p:txBody>
      </p:sp>
    </p:spTree>
    <p:extLst>
      <p:ext uri="{BB962C8B-B14F-4D97-AF65-F5344CB8AC3E}">
        <p14:creationId xmlns:p14="http://schemas.microsoft.com/office/powerpoint/2010/main" val="155685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42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9400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258762"/>
          </a:xfrm>
        </p:spPr>
        <p:txBody>
          <a:bodyPr>
            <a:noAutofit/>
          </a:bodyPr>
          <a:lstStyle/>
          <a:p>
            <a:endParaRPr lang="ru-RU" sz="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381127"/>
            <a:ext cx="9144000" cy="4650396"/>
          </a:xfrm>
        </p:spPr>
        <p:txBody>
          <a:bodyPr>
            <a:normAutofit/>
          </a:bodyPr>
          <a:lstStyle/>
          <a:p>
            <a:r>
              <a:rPr lang="ru-RU" sz="10000" dirty="0" smtClean="0"/>
              <a:t>По…те коня холодно… </a:t>
            </a:r>
            <a:r>
              <a:rPr lang="ru-RU" sz="10000" dirty="0" err="1" smtClean="0"/>
              <a:t>водо</a:t>
            </a:r>
            <a:r>
              <a:rPr lang="ru-RU" sz="10000" dirty="0" smtClean="0"/>
              <a:t>… .</a:t>
            </a:r>
            <a:endParaRPr lang="ru-RU" sz="10000" dirty="0"/>
          </a:p>
        </p:txBody>
      </p:sp>
    </p:spTree>
    <p:extLst>
      <p:ext uri="{BB962C8B-B14F-4D97-AF65-F5344CB8AC3E}">
        <p14:creationId xmlns:p14="http://schemas.microsoft.com/office/powerpoint/2010/main" val="413190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42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9400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258762"/>
          </a:xfrm>
        </p:spPr>
        <p:txBody>
          <a:bodyPr>
            <a:noAutofit/>
          </a:bodyPr>
          <a:lstStyle/>
          <a:p>
            <a:endParaRPr lang="ru-RU" sz="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381127"/>
            <a:ext cx="9144000" cy="4650396"/>
          </a:xfrm>
        </p:spPr>
        <p:txBody>
          <a:bodyPr>
            <a:normAutofit/>
          </a:bodyPr>
          <a:lstStyle/>
          <a:p>
            <a:r>
              <a:rPr lang="ru-RU" sz="10000" dirty="0" smtClean="0"/>
              <a:t>Уступа…те </a:t>
            </a:r>
            <a:r>
              <a:rPr lang="ru-RU" sz="10000" dirty="0" err="1" smtClean="0"/>
              <a:t>скаме</a:t>
            </a:r>
            <a:r>
              <a:rPr lang="ru-RU" sz="10000" dirty="0" smtClean="0"/>
              <a:t>…ку инвалиду.</a:t>
            </a:r>
            <a:endParaRPr lang="ru-RU" sz="10000" dirty="0"/>
          </a:p>
        </p:txBody>
      </p:sp>
    </p:spTree>
    <p:extLst>
      <p:ext uri="{BB962C8B-B14F-4D97-AF65-F5344CB8AC3E}">
        <p14:creationId xmlns:p14="http://schemas.microsoft.com/office/powerpoint/2010/main" val="97819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42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9400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258762"/>
          </a:xfrm>
        </p:spPr>
        <p:txBody>
          <a:bodyPr>
            <a:noAutofit/>
          </a:bodyPr>
          <a:lstStyle/>
          <a:p>
            <a:endParaRPr lang="ru-RU" sz="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381127"/>
            <a:ext cx="9144000" cy="4650396"/>
          </a:xfrm>
        </p:spPr>
        <p:txBody>
          <a:bodyPr>
            <a:normAutofit/>
          </a:bodyPr>
          <a:lstStyle/>
          <a:p>
            <a:r>
              <a:rPr lang="ru-RU" sz="10300" dirty="0" smtClean="0"/>
              <a:t>Тот </a:t>
            </a:r>
            <a:r>
              <a:rPr lang="ru-RU" sz="10300" dirty="0" err="1" smtClean="0"/>
              <a:t>геро</a:t>
            </a:r>
            <a:r>
              <a:rPr lang="ru-RU" sz="10300" dirty="0" smtClean="0"/>
              <a:t>…, кто за Родину </a:t>
            </a:r>
            <a:r>
              <a:rPr lang="ru-RU" sz="10300" dirty="0" err="1" smtClean="0"/>
              <a:t>горо</a:t>
            </a:r>
            <a:r>
              <a:rPr lang="ru-RU" sz="10300" dirty="0" smtClean="0"/>
              <a:t>… .</a:t>
            </a:r>
            <a:endParaRPr lang="ru-RU" sz="10300" dirty="0"/>
          </a:p>
        </p:txBody>
      </p:sp>
    </p:spTree>
    <p:extLst>
      <p:ext uri="{BB962C8B-B14F-4D97-AF65-F5344CB8AC3E}">
        <p14:creationId xmlns:p14="http://schemas.microsoft.com/office/powerpoint/2010/main" val="1201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42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9400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258762"/>
          </a:xfrm>
        </p:spPr>
        <p:txBody>
          <a:bodyPr>
            <a:noAutofit/>
          </a:bodyPr>
          <a:lstStyle/>
          <a:p>
            <a:endParaRPr lang="ru-RU" sz="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381127"/>
            <a:ext cx="9144000" cy="4650396"/>
          </a:xfrm>
        </p:spPr>
        <p:txBody>
          <a:bodyPr>
            <a:normAutofit/>
          </a:bodyPr>
          <a:lstStyle/>
          <a:p>
            <a:r>
              <a:rPr lang="ru-RU" sz="10300" dirty="0" smtClean="0"/>
              <a:t>В труде рождаются </a:t>
            </a:r>
            <a:r>
              <a:rPr lang="ru-RU" sz="10300" dirty="0" err="1" smtClean="0"/>
              <a:t>геро</a:t>
            </a:r>
            <a:r>
              <a:rPr lang="ru-RU" sz="10300" smtClean="0"/>
              <a:t>… .</a:t>
            </a:r>
            <a:endParaRPr lang="ru-RU" sz="10300" dirty="0"/>
          </a:p>
        </p:txBody>
      </p:sp>
    </p:spTree>
    <p:extLst>
      <p:ext uri="{BB962C8B-B14F-4D97-AF65-F5344CB8AC3E}">
        <p14:creationId xmlns:p14="http://schemas.microsoft.com/office/powerpoint/2010/main" val="298227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38</Words>
  <Application>Microsoft Office PowerPoint</Application>
  <PresentationFormat>Широкоэкранный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Вставьте вместо точек й или и: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Вставьте вместо точек й или и:</dc:title>
  <dc:creator>Ольга</dc:creator>
  <cp:lastModifiedBy>Ольга</cp:lastModifiedBy>
  <cp:revision>1</cp:revision>
  <dcterms:created xsi:type="dcterms:W3CDTF">2021-04-26T19:24:12Z</dcterms:created>
  <dcterms:modified xsi:type="dcterms:W3CDTF">2021-04-26T19:32:07Z</dcterms:modified>
</cp:coreProperties>
</file>