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udio/x-wav" Extension="WAV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udio/wav" PartName="/ppt/media/audio1.wav"/>
  <Override ContentType="audio/wav" PartName="/ppt/media/audio2.wav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76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7B24B2-C24C-479D-9EB2-1579E6CA68E7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525E14-EA01-4256-BADD-B09678EFC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slide" Target="slide17.xml"/><Relationship Id="rId7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microsoft.com/office/2007/relationships/hdphoto" Target="../media/hdphoto7.wdp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microsoft.com/office/2007/relationships/hdphoto" Target="../media/hdphoto9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slide" Target="slide18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slide" Target="slide14.xml"/><Relationship Id="rId7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microsoft.com/office/2007/relationships/hdphoto" Target="../media/hdphoto10.wdp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openxmlformats.org/officeDocument/2006/relationships/slide" Target="slide14.xml"/><Relationship Id="rId7" Type="http://schemas.openxmlformats.org/officeDocument/2006/relationships/image" Target="../media/image3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microsoft.com/office/2007/relationships/hdphoto" Target="../media/hdphoto12.wdp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7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3.xml.rels><?xml version="1.0" encoding="UTF-8" standalone="yes" ?><Relationships xmlns="http://schemas.openxmlformats.org/package/2006/relationships"><Relationship Id="rId8" Target="../media/image8.png" Type="http://schemas.openxmlformats.org/officeDocument/2006/relationships/image"/><Relationship Id="rId3" Target="../media/image5.jpeg" Type="http://schemas.openxmlformats.org/officeDocument/2006/relationships/image"/><Relationship Id="rId7" Target="../media/image7.png" Type="http://schemas.openxmlformats.org/officeDocument/2006/relationships/image"/><Relationship Id="rId12" Target="../media/hdphoto3.wdp" Type="http://schemas.microsoft.com/office/2007/relationships/hdphoto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slide2.xml" Type="http://schemas.openxmlformats.org/officeDocument/2006/relationships/slide"/><Relationship Id="rId11" Target="../media/image10.png" Type="http://schemas.openxmlformats.org/officeDocument/2006/relationships/image"/><Relationship Id="rId5" Target="../media/hdphoto1.wdp" Type="http://schemas.microsoft.com/office/2007/relationships/hdphoto"/><Relationship Id="rId10" Target="../media/image9.png" Type="http://schemas.openxmlformats.org/officeDocument/2006/relationships/image"/><Relationship Id="rId4" Target="../media/image6.png" Type="http://schemas.openxmlformats.org/officeDocument/2006/relationships/image"/><Relationship Id="rId9" Target="../media/hdphoto2.wdp" Type="http://schemas.microsoft.com/office/2007/relationships/hdphoto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3" Type="http://schemas.microsoft.com/office/2007/relationships/media" Target="../media/media2.WAV"/><Relationship Id="rId7" Type="http://schemas.openxmlformats.org/officeDocument/2006/relationships/audio" Target="../media/audio2.wav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audio" Target="../media/media1.WAV"/><Relationship Id="rId16" Type="http://schemas.openxmlformats.org/officeDocument/2006/relationships/image" Target="../media/image18.jpeg"/><Relationship Id="rId20" Type="http://schemas.openxmlformats.org/officeDocument/2006/relationships/image" Target="../media/image7.png"/><Relationship Id="rId1" Type="http://schemas.microsoft.com/office/2007/relationships/media" Target="../media/media1.WAV"/><Relationship Id="rId6" Type="http://schemas.openxmlformats.org/officeDocument/2006/relationships/audio" Target="../media/audio1.wav"/><Relationship Id="rId11" Type="http://schemas.openxmlformats.org/officeDocument/2006/relationships/image" Target="../media/image13.jpe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17.jpeg"/><Relationship Id="rId10" Type="http://schemas.microsoft.com/office/2007/relationships/hdphoto" Target="../media/hdphoto1.wdp"/><Relationship Id="rId19" Type="http://schemas.openxmlformats.org/officeDocument/2006/relationships/slide" Target="slide2.xml"/><Relationship Id="rId4" Type="http://schemas.openxmlformats.org/officeDocument/2006/relationships/audio" Target="../media/media2.WAV"/><Relationship Id="rId9" Type="http://schemas.openxmlformats.org/officeDocument/2006/relationships/image" Target="../media/image12.pn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jpeg"/><Relationship Id="rId7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slide" Target="slide6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7.png"/><Relationship Id="rId7" Type="http://schemas.openxmlformats.org/officeDocument/2006/relationships/slide" Target="slide1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26.jpeg"/><Relationship Id="rId10" Type="http://schemas.openxmlformats.org/officeDocument/2006/relationships/slide" Target="slide8.xml"/><Relationship Id="rId4" Type="http://schemas.openxmlformats.org/officeDocument/2006/relationships/slide" Target="slide13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slide" Target="slide14.xml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microsoft.com/office/2007/relationships/hdphoto" Target="../media/hdphoto4.wdp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" Target="slide16.xml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microsoft.com/office/2007/relationships/hdphoto" Target="../media/hdphoto6.wdp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life-another.ru/wp-content/uploads/2012/04/ovoshi-rc.jpg"/>
          <p:cNvPicPr>
            <a:picLocks noChangeAspect="1" noChangeArrowheads="1"/>
          </p:cNvPicPr>
          <p:nvPr/>
        </p:nvPicPr>
        <p:blipFill>
          <a:blip r:embed="rId2"/>
          <a:srcRect l="12069" t="4972" r="6897"/>
          <a:stretch>
            <a:fillRect/>
          </a:stretch>
        </p:blipFill>
        <p:spPr bwMode="auto">
          <a:xfrm>
            <a:off x="2425666" y="3356992"/>
            <a:ext cx="4248471" cy="3168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90198" y="332656"/>
            <a:ext cx="4643470" cy="351155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cap="none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«Здоровое питание – основа процветания!»</a:t>
            </a:r>
            <a:endParaRPr lang="ru-RU" sz="4400" b="1" i="1" cap="none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62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80" y="852809"/>
            <a:ext cx="6095239" cy="5152381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84984"/>
            <a:ext cx="1790700" cy="1459034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667" r="89667">
                        <a14:foregroundMark x1="35000" y1="36533" x2="35000" y2="36533"/>
                        <a14:foregroundMark x1="35000" y1="36533" x2="35000" y2="36533"/>
                        <a14:foregroundMark x1="33000" y1="33067" x2="33000" y2="33067"/>
                        <a14:foregroundMark x1="31167" y1="27467" x2="31167" y2="27467"/>
                        <a14:foregroundMark x1="36167" y1="31200" x2="36167" y2="31200"/>
                        <a14:foregroundMark x1="44000" y1="32000" x2="44000" y2="32000"/>
                        <a14:foregroundMark x1="63333" y1="7200" x2="63333" y2="7200"/>
                        <a14:backgroundMark x1="30667" y1="81067" x2="30667" y2="81067"/>
                        <a14:backgroundMark x1="33000" y1="84000" x2="33000" y2="84000"/>
                        <a14:backgroundMark x1="36833" y1="85333" x2="36833" y2="85333"/>
                        <a14:backgroundMark x1="75167" y1="60800" x2="75167" y2="60800"/>
                        <a14:backgroundMark x1="62667" y1="71733" x2="62667" y2="71733"/>
                        <a14:backgroundMark x1="31167" y1="31200" x2="31167" y2="31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020" y="1998804"/>
            <a:ext cx="2470727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0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80" y="852809"/>
            <a:ext cx="6095239" cy="5152381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888" y="1916832"/>
            <a:ext cx="1379432" cy="1365498"/>
          </a:xfrm>
          <a:prstGeom prst="rect">
            <a:avLst/>
          </a:prstGeom>
        </p:spPr>
      </p:pic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585" y="3282330"/>
            <a:ext cx="1598037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60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80" y="852809"/>
            <a:ext cx="6095239" cy="5152381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67143" y1="40586" x2="67143" y2="40586"/>
                        <a14:backgroundMark x1="75429" y1="74895" x2="75429" y2="74895"/>
                        <a14:backgroundMark x1="69429" y1="76778" x2="69429" y2="76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24" y="2276872"/>
            <a:ext cx="2125077" cy="1451124"/>
          </a:xfrm>
          <a:prstGeom prst="rect">
            <a:avLst/>
          </a:prstGeom>
        </p:spPr>
      </p:pic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442" b="93562" l="10000" r="97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529" y="3727996"/>
            <a:ext cx="2089468" cy="158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0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80" y="852809"/>
            <a:ext cx="6095239" cy="5152381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31" y="2132856"/>
            <a:ext cx="2286000" cy="1524000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333" b="90000" l="100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656856"/>
            <a:ext cx="2236192" cy="167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12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5" r="26306"/>
          <a:stretch>
            <a:fillRect/>
          </a:stretch>
        </p:blipFill>
        <p:spPr>
          <a:xfrm>
            <a:off x="3428992" y="996241"/>
            <a:ext cx="1785950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1372142">
            <a:off x="2716492" y="4471262"/>
            <a:ext cx="3797835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молодец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918" y="2492896"/>
            <a:ext cx="1193800" cy="1536700"/>
          </a:xfrm>
          <a:prstGeom prst="rect">
            <a:avLst/>
          </a:prstGeom>
        </p:spPr>
      </p:pic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1978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9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7" r="26306"/>
          <a:stretch>
            <a:fillRect/>
          </a:stretch>
        </p:blipFill>
        <p:spPr>
          <a:xfrm>
            <a:off x="3357554" y="996241"/>
            <a:ext cx="1857388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7900" y="4483991"/>
            <a:ext cx="3797835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Попробуй ещё раз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58699"/>
            <a:ext cx="1130300" cy="749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4430">
            <a:off x="3841377" y="3482359"/>
            <a:ext cx="1295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8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5" r="26306"/>
          <a:stretch>
            <a:fillRect/>
          </a:stretch>
        </p:blipFill>
        <p:spPr>
          <a:xfrm>
            <a:off x="3428992" y="996241"/>
            <a:ext cx="1785950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7900" y="4483991"/>
            <a:ext cx="3797835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Попробуй ещё раз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58699"/>
            <a:ext cx="1130300" cy="749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4430">
            <a:off x="3841377" y="3482359"/>
            <a:ext cx="1295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7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5" r="26306"/>
          <a:stretch>
            <a:fillRect/>
          </a:stretch>
        </p:blipFill>
        <p:spPr>
          <a:xfrm>
            <a:off x="3428992" y="996241"/>
            <a:ext cx="1785950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7900" y="4483991"/>
            <a:ext cx="3797835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Попробуй ещё раз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58699"/>
            <a:ext cx="1130300" cy="749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4430">
            <a:off x="3841377" y="3482359"/>
            <a:ext cx="1295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12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7" r="24378"/>
          <a:stretch>
            <a:fillRect/>
          </a:stretch>
        </p:blipFill>
        <p:spPr>
          <a:xfrm>
            <a:off x="3357554" y="996241"/>
            <a:ext cx="1928826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7900" y="4483991"/>
            <a:ext cx="4134364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Попробуй ещё раз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58699"/>
            <a:ext cx="1130300" cy="749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4430">
            <a:off x="3841377" y="3482359"/>
            <a:ext cx="1295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9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7" r="24378"/>
          <a:stretch>
            <a:fillRect/>
          </a:stretch>
        </p:blipFill>
        <p:spPr>
          <a:xfrm>
            <a:off x="3357554" y="996241"/>
            <a:ext cx="1928826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7900" y="4483991"/>
            <a:ext cx="3797835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Попробуй ещё раз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58699"/>
            <a:ext cx="1130300" cy="749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4430">
            <a:off x="3841377" y="3482359"/>
            <a:ext cx="1295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0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холодильник">
            <a:hlinkClick r:id="rId2" action="ppaction://hlinksldjump"/>
          </p:cNvPr>
          <p:cNvSpPr txBox="1"/>
          <p:nvPr/>
        </p:nvSpPr>
        <p:spPr>
          <a:xfrm>
            <a:off x="1142976" y="5500702"/>
            <a:ext cx="705678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anose="030F0702030302020204" pitchFamily="66" charset="0"/>
              </a:rPr>
              <a:t>Проверь холодильник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мальчик">
            <a:hlinkClick r:id="rId3" action="ppaction://hlinksldjump"/>
          </p:cNvPr>
          <p:cNvSpPr txBox="1"/>
          <p:nvPr/>
        </p:nvSpPr>
        <p:spPr>
          <a:xfrm>
            <a:off x="1857356" y="4000504"/>
            <a:ext cx="561662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anose="030F0702030302020204" pitchFamily="66" charset="0"/>
              </a:rPr>
              <a:t>Вылечи Мишу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корзина">
            <a:hlinkClick r:id="rId4" action="ppaction://hlinksldjump"/>
          </p:cNvPr>
          <p:cNvSpPr txBox="1"/>
          <p:nvPr/>
        </p:nvSpPr>
        <p:spPr>
          <a:xfrm>
            <a:off x="1857356" y="642918"/>
            <a:ext cx="561662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anose="030F0702030302020204" pitchFamily="66" charset="0"/>
              </a:rPr>
              <a:t>Наполни корзину полезными продуктами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" name="что лишнее">
            <a:hlinkClick r:id="rId5" action="ppaction://hlinksldjump"/>
          </p:cNvPr>
          <p:cNvSpPr txBox="1"/>
          <p:nvPr/>
        </p:nvSpPr>
        <p:spPr>
          <a:xfrm>
            <a:off x="1785918" y="2571744"/>
            <a:ext cx="5616624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anose="030F0702030302020204" pitchFamily="66" charset="0"/>
              </a:rPr>
              <a:t>Что лишнее?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7" r="26306"/>
          <a:stretch>
            <a:fillRect/>
          </a:stretch>
        </p:blipFill>
        <p:spPr>
          <a:xfrm>
            <a:off x="3357554" y="996241"/>
            <a:ext cx="1857388" cy="4039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7900" y="4483991"/>
            <a:ext cx="3797835" cy="1200329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Попробуй ещё раз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6005"/>
            <a:ext cx="914400" cy="914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558699"/>
            <a:ext cx="1130300" cy="749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94430">
            <a:off x="3841377" y="3482359"/>
            <a:ext cx="1295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5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гамбургер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" t="29640" r="8595" b="9943"/>
          <a:stretch>
            <a:fillRect/>
          </a:stretch>
        </p:blipFill>
        <p:spPr>
          <a:xfrm>
            <a:off x="6572264" y="434816"/>
            <a:ext cx="2071702" cy="1351110"/>
          </a:xfrm>
          <a:prstGeom prst="rect">
            <a:avLst/>
          </a:prstGeom>
        </p:spPr>
      </p:pic>
      <p:pic>
        <p:nvPicPr>
          <p:cNvPr id="11" name="пицц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t="24866" b="13573"/>
          <a:stretch>
            <a:fillRect/>
          </a:stretch>
        </p:blipFill>
        <p:spPr>
          <a:xfrm>
            <a:off x="6715140" y="4714884"/>
            <a:ext cx="2122421" cy="1785950"/>
          </a:xfrm>
          <a:prstGeom prst="rect">
            <a:avLst/>
          </a:prstGeom>
        </p:spPr>
      </p:pic>
      <p:pic>
        <p:nvPicPr>
          <p:cNvPr id="2" name="корзинка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35" b="100000" l="0" r="100000">
                        <a14:backgroundMark x1="14190" y1="57482" x2="14190" y2="57482"/>
                        <a14:backgroundMark x1="19441" y1="60888" x2="19441" y2="60888"/>
                        <a14:backgroundMark x1="23799" y1="63880" x2="23799" y2="63880"/>
                        <a14:backgroundMark x1="27821" y1="66460" x2="27821" y2="66460"/>
                        <a14:backgroundMark x1="31508" y1="67905" x2="31508" y2="67905"/>
                        <a14:backgroundMark x1="35531" y1="68627" x2="35531" y2="68627"/>
                        <a14:backgroundMark x1="40335" y1="69763" x2="40335" y2="69763"/>
                        <a14:backgroundMark x1="43575" y1="71311" x2="43575" y2="71311"/>
                        <a14:backgroundMark x1="47151" y1="72033" x2="47151" y2="72033"/>
                        <a14:backgroundMark x1="51173" y1="73065" x2="51173" y2="73065"/>
                        <a14:backgroundMark x1="55531" y1="73065" x2="55531" y2="73065"/>
                        <a14:backgroundMark x1="59553" y1="72033" x2="59553" y2="72033"/>
                        <a14:backgroundMark x1="62793" y1="72755" x2="62793" y2="72755"/>
                        <a14:backgroundMark x1="66816" y1="72755" x2="66816" y2="72755"/>
                        <a14:backgroundMark x1="70056" y1="72033" x2="70056" y2="72033"/>
                        <a14:backgroundMark x1="73296" y1="70485" x2="73296" y2="70485"/>
                        <a14:backgroundMark x1="76089" y1="69040" x2="76089" y2="69040"/>
                        <a14:backgroundMark x1="79665" y1="67905" x2="79665" y2="67905"/>
                        <a14:backgroundMark x1="81676" y1="67183" x2="81676" y2="67183"/>
                        <a14:backgroundMark x1="83687" y1="64603" x2="83687" y2="64603"/>
                        <a14:backgroundMark x1="85698" y1="60475" x2="85698" y2="60475"/>
                        <a14:backgroundMark x1="87263" y1="59030" x2="87263" y2="59030"/>
                        <a14:backgroundMark x1="16648" y1="59340" x2="16648" y2="59340"/>
                        <a14:backgroundMark x1="12961" y1="55728" x2="12961" y2="55728"/>
                        <a14:backgroundMark x1="17430" y1="57895" x2="17430" y2="578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033"/>
            <a:ext cx="3671192" cy="3974733"/>
          </a:xfrm>
          <a:prstGeom prst="rect">
            <a:avLst/>
          </a:prstGeom>
        </p:spPr>
      </p:pic>
      <p:pic>
        <p:nvPicPr>
          <p:cNvPr id="15" name="стрелка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423" y="26569"/>
            <a:ext cx="914400" cy="914400"/>
          </a:xfrm>
          <a:prstGeom prst="rect">
            <a:avLst/>
          </a:prstGeom>
        </p:spPr>
      </p:pic>
      <p:pic>
        <p:nvPicPr>
          <p:cNvPr id="12" name="перец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043" b="96277" l="10000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4609755"/>
            <a:ext cx="2778640" cy="2047478"/>
          </a:xfrm>
          <a:prstGeom prst="rect">
            <a:avLst/>
          </a:prstGeom>
        </p:spPr>
      </p:pic>
      <p:pic>
        <p:nvPicPr>
          <p:cNvPr id="14" name="яблоко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661374"/>
            <a:ext cx="1885950" cy="1866900"/>
          </a:xfrm>
          <a:prstGeom prst="rect">
            <a:avLst/>
          </a:prstGeom>
        </p:spPr>
      </p:pic>
      <p:pic>
        <p:nvPicPr>
          <p:cNvPr id="10" name="помидор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412" y="2204864"/>
            <a:ext cx="2760394" cy="207029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L -0.40816 -0.129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17" y="-6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11372 -0.4370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4" y="-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69 L 0.13299 -0.431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ещё раз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53018" y="-304800"/>
            <a:ext cx="304800" cy="304800"/>
          </a:xfrm>
          <a:prstGeom prst="rect">
            <a:avLst/>
          </a:prstGeom>
        </p:spPr>
      </p:pic>
      <p:pic>
        <p:nvPicPr>
          <p:cNvPr id="21" name="ещё раз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386813" y="-304800"/>
            <a:ext cx="304800" cy="304800"/>
          </a:xfrm>
          <a:prstGeom prst="rect">
            <a:avLst/>
          </a:prstGeom>
        </p:spPr>
      </p:pic>
      <p:pic>
        <p:nvPicPr>
          <p:cNvPr id="17" name="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20618" y="-304800"/>
            <a:ext cx="304800" cy="304800"/>
          </a:xfrm>
          <a:prstGeom prst="rect">
            <a:avLst/>
          </a:prstGeom>
        </p:spPr>
      </p:pic>
      <p:pic>
        <p:nvPicPr>
          <p:cNvPr id="16" name="4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05286" y="-304800"/>
            <a:ext cx="304800" cy="304800"/>
          </a:xfrm>
          <a:prstGeom prst="rect">
            <a:avLst/>
          </a:prstGeom>
        </p:spPr>
      </p:pic>
      <p:pic>
        <p:nvPicPr>
          <p:cNvPr id="18" name="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786050" y="-304800"/>
            <a:ext cx="304800" cy="304800"/>
          </a:xfrm>
          <a:prstGeom prst="rect">
            <a:avLst/>
          </a:prstGeom>
        </p:spPr>
      </p:pic>
      <p:pic>
        <p:nvPicPr>
          <p:cNvPr id="15" name="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67134" y="-304800"/>
            <a:ext cx="304800" cy="304800"/>
          </a:xfrm>
          <a:prstGeom prst="rect">
            <a:avLst/>
          </a:prstGeom>
        </p:spPr>
      </p:pic>
      <p:pic>
        <p:nvPicPr>
          <p:cNvPr id="14" name="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243250" y="-304800"/>
            <a:ext cx="304800" cy="304800"/>
          </a:xfrm>
          <a:prstGeom prst="rect">
            <a:avLst/>
          </a:prstGeom>
        </p:spPr>
      </p:pic>
      <p:pic>
        <p:nvPicPr>
          <p:cNvPr id="4" name="банан" descr="C:\Users\User\Desktop\продукты\бананы те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143" b="90000" l="4143" r="94286">
                        <a14:backgroundMark x1="9571" y1="10143" x2="9571" y2="10143"/>
                        <a14:backgroundMark x1="11286" y1="18571" x2="11286" y2="18571"/>
                        <a14:backgroundMark x1="6000" y1="15857" x2="6000" y2="15857"/>
                        <a14:backgroundMark x1="6429" y1="25286" x2="6429" y2="25286"/>
                        <a14:backgroundMark x1="29714" y1="7000" x2="29714" y2="7000"/>
                        <a14:backgroundMark x1="14857" y1="8286" x2="14857" y2="8286"/>
                        <a14:backgroundMark x1="6000" y1="65286" x2="6000" y2="65286"/>
                        <a14:backgroundMark x1="6857" y1="72429" x2="6857" y2="72429"/>
                        <a14:backgroundMark x1="6857" y1="80857" x2="6857" y2="80857"/>
                        <a14:backgroundMark x1="10000" y1="83571" x2="10000" y2="83571"/>
                        <a14:backgroundMark x1="10000" y1="80857" x2="10000" y2="80857"/>
                        <a14:backgroundMark x1="10000" y1="76000" x2="10000" y2="76000"/>
                        <a14:backgroundMark x1="10000" y1="68857" x2="10000" y2="68857"/>
                        <a14:backgroundMark x1="19000" y1="81857" x2="19000" y2="81857"/>
                        <a14:backgroundMark x1="19000" y1="76000" x2="19000" y2="76000"/>
                        <a14:backgroundMark x1="15429" y1="83143" x2="15429" y2="83143"/>
                        <a14:backgroundMark x1="8143" y1="84000" x2="8143" y2="84000"/>
                        <a14:backgroundMark x1="25714" y1="84429" x2="25714" y2="84429"/>
                        <a14:backgroundMark x1="19429" y1="87571" x2="19429" y2="87571"/>
                        <a14:backgroundMark x1="10857" y1="86714" x2="10857" y2="86714"/>
                        <a14:backgroundMark x1="36000" y1="86286" x2="36000" y2="86286"/>
                        <a14:backgroundMark x1="41286" y1="8286" x2="41286" y2="8286"/>
                        <a14:backgroundMark x1="37286" y1="7000" x2="37286" y2="7000"/>
                        <a14:backgroundMark x1="34571" y1="14143" x2="34571" y2="14143"/>
                        <a14:backgroundMark x1="33286" y1="9714" x2="33286" y2="9714"/>
                        <a14:backgroundMark x1="45000" y1="13714" x2="45000" y2="13714"/>
                        <a14:backgroundMark x1="39571" y1="12857" x2="39571" y2="12857"/>
                        <a14:backgroundMark x1="39143" y1="14571" x2="39143" y2="16429"/>
                        <a14:backgroundMark x1="48571" y1="11000" x2="48571" y2="11000"/>
                        <a14:backgroundMark x1="44000" y1="8286" x2="44000" y2="8286"/>
                        <a14:backgroundMark x1="57429" y1="8714" x2="57429" y2="8714"/>
                        <a14:backgroundMark x1="54857" y1="16429" x2="54857" y2="16429"/>
                        <a14:backgroundMark x1="48571" y1="19000" x2="48571" y2="19000"/>
                        <a14:backgroundMark x1="66857" y1="25286" x2="66857" y2="25286"/>
                        <a14:backgroundMark x1="59714" y1="24857" x2="59714" y2="24857"/>
                        <a14:backgroundMark x1="63286" y1="19000" x2="63286" y2="19000"/>
                        <a14:backgroundMark x1="63286" y1="15000" x2="63286" y2="15000"/>
                        <a14:backgroundMark x1="61000" y1="10143" x2="61000" y2="10143"/>
                        <a14:backgroundMark x1="58429" y1="11857" x2="58429" y2="11857"/>
                        <a14:backgroundMark x1="68286" y1="15857" x2="68286" y2="15857"/>
                        <a14:backgroundMark x1="71857" y1="11857" x2="71857" y2="11857"/>
                        <a14:backgroundMark x1="70000" y1="6571" x2="70000" y2="6571"/>
                        <a14:backgroundMark x1="71857" y1="7857" x2="71857" y2="7857"/>
                        <a14:backgroundMark x1="81714" y1="8286" x2="81714" y2="8286"/>
                        <a14:backgroundMark x1="80857" y1="15857" x2="80286" y2="17714"/>
                        <a14:backgroundMark x1="73143" y1="24857" x2="73143" y2="24857"/>
                        <a14:backgroundMark x1="80857" y1="29857" x2="82143" y2="29857"/>
                        <a14:backgroundMark x1="85286" y1="26714" x2="85286" y2="26714"/>
                        <a14:backgroundMark x1="84429" y1="18143" x2="84429" y2="18143"/>
                        <a14:backgroundMark x1="85714" y1="10571" x2="85714" y2="10571"/>
                        <a14:backgroundMark x1="89714" y1="12286" x2="89714" y2="12286"/>
                        <a14:backgroundMark x1="83857" y1="33857" x2="83857" y2="33857"/>
                        <a14:backgroundMark x1="88857" y1="25286" x2="88857" y2="25286"/>
                        <a14:backgroundMark x1="91571" y1="17714" x2="91571" y2="17714"/>
                        <a14:backgroundMark x1="76286" y1="22143" x2="76286" y2="22143"/>
                        <a14:backgroundMark x1="76286" y1="16429" x2="76286" y2="16429"/>
                        <a14:backgroundMark x1="89714" y1="67857" x2="89714" y2="67857"/>
                        <a14:backgroundMark x1="76286" y1="69286" x2="76286" y2="69286"/>
                        <a14:backgroundMark x1="71000" y1="63000" x2="71000" y2="63000"/>
                        <a14:backgroundMark x1="70429" y1="71000" x2="70429" y2="71000"/>
                        <a14:backgroundMark x1="80857" y1="77286" x2="80857" y2="77286"/>
                        <a14:backgroundMark x1="76714" y1="83143" x2="76714" y2="83143"/>
                        <a14:backgroundMark x1="65143" y1="86714" x2="65143" y2="86714"/>
                        <a14:backgroundMark x1="53429" y1="83143" x2="53429" y2="83143"/>
                        <a14:backgroundMark x1="45429" y1="85857" x2="45429" y2="85857"/>
                        <a14:backgroundMark x1="27857" y1="86286" x2="27857" y2="86286"/>
                        <a14:backgroundMark x1="81714" y1="87571" x2="81714" y2="87571"/>
                        <a14:backgroundMark x1="86143" y1="85857" x2="86143" y2="85857"/>
                        <a14:backgroundMark x1="87571" y1="80000" x2="87571" y2="80000"/>
                        <a14:backgroundMark x1="87571" y1="77286" x2="87571" y2="77286"/>
                        <a14:backgroundMark x1="80857" y1="72000" x2="80857" y2="72000"/>
                        <a14:backgroundMark x1="80857" y1="68429" x2="80857" y2="68429"/>
                        <a14:backgroundMark x1="83429" y1="67857" x2="83429" y2="67857"/>
                        <a14:backgroundMark x1="90143" y1="63857" x2="90143" y2="63857"/>
                        <a14:backgroundMark x1="90714" y1="57143" x2="90714" y2="57143"/>
                        <a14:backgroundMark x1="92000" y1="53143" x2="92000" y2="53143"/>
                        <a14:backgroundMark x1="92429" y1="40571" x2="92429" y2="40571"/>
                        <a14:backgroundMark x1="92429" y1="37000" x2="92429" y2="37000"/>
                        <a14:backgroundMark x1="92429" y1="33429" x2="92429" y2="33429"/>
                        <a14:backgroundMark x1="90143" y1="33857" x2="90143" y2="33857"/>
                        <a14:backgroundMark x1="90714" y1="78714" x2="90714" y2="78714"/>
                        <a14:backgroundMark x1="91571" y1="85857" x2="91571" y2="85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96" y="4572008"/>
            <a:ext cx="2482190" cy="202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клубника" descr="C:\Users\User\Desktop\продукты\148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6" r="5605"/>
          <a:stretch/>
        </p:blipFill>
        <p:spPr bwMode="auto">
          <a:xfrm>
            <a:off x="3000364" y="4572008"/>
            <a:ext cx="2714645" cy="204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лук" descr="C:\Users\User\Desktop\продукты\160127-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t="7699" r="7607" b="7607"/>
          <a:stretch>
            <a:fillRect/>
          </a:stretch>
        </p:blipFill>
        <p:spPr bwMode="auto">
          <a:xfrm>
            <a:off x="6993803" y="261403"/>
            <a:ext cx="1857388" cy="18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яблоко" descr="E:\продукты\75557494_31cf36bdd1d5be107c708508e70bcd82_800.jpg"/>
          <p:cNvPicPr>
            <a:picLocks noChangeAspect="1" noChangeArrowheads="1"/>
          </p:cNvPicPr>
          <p:nvPr/>
        </p:nvPicPr>
        <p:blipFill>
          <a:blip r:embed="rId13"/>
          <a:srcRect l="16749" t="5521" r="16257" b="6135"/>
          <a:stretch>
            <a:fillRect/>
          </a:stretch>
        </p:blipFill>
        <p:spPr bwMode="auto">
          <a:xfrm>
            <a:off x="6916412" y="4809691"/>
            <a:ext cx="1934779" cy="1785950"/>
          </a:xfrm>
          <a:prstGeom prst="rect">
            <a:avLst/>
          </a:prstGeom>
          <a:noFill/>
        </p:spPr>
      </p:pic>
      <p:pic>
        <p:nvPicPr>
          <p:cNvPr id="2052" name="кефир" descr="E:\продукты\607689627-600x600.jpg"/>
          <p:cNvPicPr>
            <a:picLocks noChangeAspect="1" noChangeArrowheads="1"/>
          </p:cNvPicPr>
          <p:nvPr/>
        </p:nvPicPr>
        <p:blipFill>
          <a:blip r:embed="rId14"/>
          <a:srcRect l="30769" r="30769"/>
          <a:stretch>
            <a:fillRect/>
          </a:stretch>
        </p:blipFill>
        <p:spPr bwMode="auto">
          <a:xfrm>
            <a:off x="285720" y="142852"/>
            <a:ext cx="1071570" cy="2786067"/>
          </a:xfrm>
          <a:prstGeom prst="rect">
            <a:avLst/>
          </a:prstGeom>
          <a:noFill/>
        </p:spPr>
      </p:pic>
      <p:pic>
        <p:nvPicPr>
          <p:cNvPr id="2053" name="груша" descr="E:\продукты\18575506.jpg"/>
          <p:cNvPicPr>
            <a:picLocks noChangeAspect="1" noChangeArrowheads="1"/>
          </p:cNvPicPr>
          <p:nvPr/>
        </p:nvPicPr>
        <p:blipFill>
          <a:blip r:embed="rId15" cstate="print"/>
          <a:srcRect l="19166"/>
          <a:stretch>
            <a:fillRect/>
          </a:stretch>
        </p:blipFill>
        <p:spPr bwMode="auto">
          <a:xfrm>
            <a:off x="3428992" y="285728"/>
            <a:ext cx="2463807" cy="2285996"/>
          </a:xfrm>
          <a:prstGeom prst="rect">
            <a:avLst/>
          </a:prstGeom>
          <a:noFill/>
        </p:spPr>
      </p:pic>
      <p:pic>
        <p:nvPicPr>
          <p:cNvPr id="2054" name="торт6" descr="E:\продукты\1_shokoladnii-tort-800x600.jpg"/>
          <p:cNvPicPr>
            <a:picLocks noChangeAspect="1" noChangeArrowheads="1"/>
          </p:cNvPicPr>
          <p:nvPr/>
        </p:nvPicPr>
        <p:blipFill>
          <a:blip r:embed="rId16" cstate="print"/>
          <a:srcRect l="2187" t="12500" r="3125" b="5000"/>
          <a:stretch>
            <a:fillRect/>
          </a:stretch>
        </p:blipFill>
        <p:spPr bwMode="auto">
          <a:xfrm>
            <a:off x="1714480" y="2857496"/>
            <a:ext cx="2357454" cy="1540515"/>
          </a:xfrm>
          <a:prstGeom prst="rect">
            <a:avLst/>
          </a:prstGeom>
          <a:noFill/>
        </p:spPr>
      </p:pic>
      <p:pic>
        <p:nvPicPr>
          <p:cNvPr id="2055" name="капуста" descr="E:\продукты\955_big.jpg"/>
          <p:cNvPicPr>
            <a:picLocks noChangeAspect="1" noChangeArrowheads="1"/>
          </p:cNvPicPr>
          <p:nvPr/>
        </p:nvPicPr>
        <p:blipFill>
          <a:blip r:embed="rId17"/>
          <a:srcRect l="17133" t="2737" r="17761" b="6934"/>
          <a:stretch>
            <a:fillRect/>
          </a:stretch>
        </p:blipFill>
        <p:spPr bwMode="auto">
          <a:xfrm>
            <a:off x="5965529" y="2623068"/>
            <a:ext cx="2056548" cy="1785950"/>
          </a:xfrm>
          <a:prstGeom prst="rect">
            <a:avLst/>
          </a:prstGeom>
          <a:noFill/>
        </p:spPr>
      </p:pic>
      <p:pic>
        <p:nvPicPr>
          <p:cNvPr id="13" name="аплодисменты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-304800" y="4714884"/>
            <a:ext cx="304800" cy="304800"/>
          </a:xfrm>
          <a:prstGeom prst="rect">
            <a:avLst/>
          </a:prstGeom>
        </p:spPr>
      </p:pic>
      <p:pic>
        <p:nvPicPr>
          <p:cNvPr id="19" name="стрелка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3357562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20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73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76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showWhenStopped="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376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376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376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376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376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376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альчик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8640"/>
            <a:ext cx="4460726" cy="3345545"/>
          </a:xfrm>
          <a:prstGeom prst="rect">
            <a:avLst/>
          </a:prstGeom>
        </p:spPr>
      </p:pic>
      <p:pic>
        <p:nvPicPr>
          <p:cNvPr id="7" name="конфет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9" t="6517" r="7371" b="18337"/>
          <a:stretch>
            <a:fillRect/>
          </a:stretch>
        </p:blipFill>
        <p:spPr>
          <a:xfrm>
            <a:off x="6500826" y="4286256"/>
            <a:ext cx="2357454" cy="2214578"/>
          </a:xfrm>
          <a:prstGeom prst="rect">
            <a:avLst/>
          </a:prstGeom>
        </p:spPr>
      </p:pic>
      <p:pic>
        <p:nvPicPr>
          <p:cNvPr id="8" name="мороженое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9" r="25276"/>
          <a:stretch>
            <a:fillRect/>
          </a:stretch>
        </p:blipFill>
        <p:spPr>
          <a:xfrm>
            <a:off x="3857620" y="3931700"/>
            <a:ext cx="1357322" cy="2739015"/>
          </a:xfrm>
          <a:prstGeom prst="rect">
            <a:avLst/>
          </a:prstGeom>
        </p:spPr>
      </p:pic>
      <p:pic>
        <p:nvPicPr>
          <p:cNvPr id="9" name="лимон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9" t="16663" r="14207" b="11872"/>
          <a:stretch>
            <a:fillRect/>
          </a:stretch>
        </p:blipFill>
        <p:spPr>
          <a:xfrm>
            <a:off x="500034" y="4429132"/>
            <a:ext cx="2428892" cy="2000264"/>
          </a:xfrm>
          <a:prstGeom prst="rect">
            <a:avLst/>
          </a:prstGeom>
        </p:spPr>
      </p:pic>
      <p:pic>
        <p:nvPicPr>
          <p:cNvPr id="10" name="стрелка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423" y="265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4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628"/>
            <a:ext cx="9036496" cy="6777372"/>
          </a:xfrm>
          <a:prstGeom prst="rect">
            <a:avLst/>
          </a:prstGeom>
        </p:spPr>
      </p:pic>
      <p:pic>
        <p:nvPicPr>
          <p:cNvPr id="5" name="стрелка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2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трелка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343" y="0"/>
            <a:ext cx="914400" cy="914400"/>
          </a:xfrm>
          <a:prstGeom prst="rect">
            <a:avLst/>
          </a:prstGeom>
        </p:spPr>
      </p:pic>
      <p:pic>
        <p:nvPicPr>
          <p:cNvPr id="6" name="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8" r="25502"/>
          <a:stretch>
            <a:fillRect/>
          </a:stretch>
        </p:blipFill>
        <p:spPr>
          <a:xfrm>
            <a:off x="6715140" y="4211962"/>
            <a:ext cx="1143008" cy="2381250"/>
          </a:xfrm>
          <a:prstGeom prst="rect">
            <a:avLst/>
          </a:prstGeom>
        </p:spPr>
      </p:pic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032692" y="5172000"/>
            <a:ext cx="48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</a:rPr>
              <a:t>6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pic>
        <p:nvPicPr>
          <p:cNvPr id="7" name="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8" r="26621"/>
          <a:stretch>
            <a:fillRect/>
          </a:stretch>
        </p:blipFill>
        <p:spPr>
          <a:xfrm>
            <a:off x="3857620" y="4194646"/>
            <a:ext cx="1143008" cy="2381250"/>
          </a:xfrm>
          <a:prstGeom prst="rect">
            <a:avLst/>
          </a:prstGeom>
        </p:spPr>
      </p:pic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201994" y="5201038"/>
            <a:ext cx="48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</a:rPr>
              <a:t>5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pic>
        <p:nvPicPr>
          <p:cNvPr id="8" name="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6" r="26563"/>
          <a:stretch>
            <a:fillRect/>
          </a:stretch>
        </p:blipFill>
        <p:spPr>
          <a:xfrm>
            <a:off x="857224" y="4194646"/>
            <a:ext cx="1143008" cy="2381250"/>
          </a:xfrm>
          <a:prstGeom prst="rect">
            <a:avLst/>
          </a:prstGeom>
        </p:spPr>
      </p:pic>
      <p:sp>
        <p:nvSpPr>
          <p:cNvPr id="14" name="TextBox 13">
            <a:hlinkClick r:id="rId7" action="ppaction://hlinksldjump"/>
          </p:cNvPr>
          <p:cNvSpPr txBox="1"/>
          <p:nvPr/>
        </p:nvSpPr>
        <p:spPr>
          <a:xfrm>
            <a:off x="1200045" y="5229200"/>
            <a:ext cx="48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</a:rPr>
              <a:t>4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pic>
        <p:nvPicPr>
          <p:cNvPr id="9" name="3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8" r="25502"/>
          <a:stretch>
            <a:fillRect/>
          </a:stretch>
        </p:blipFill>
        <p:spPr>
          <a:xfrm>
            <a:off x="6715140" y="1196752"/>
            <a:ext cx="1143008" cy="2381250"/>
          </a:xfrm>
          <a:prstGeom prst="rect">
            <a:avLst/>
          </a:prstGeom>
        </p:spPr>
      </p:pic>
      <p:sp>
        <p:nvSpPr>
          <p:cNvPr id="15" name="TextBox 14">
            <a:hlinkClick r:id="rId8" action="ppaction://hlinksldjump"/>
          </p:cNvPr>
          <p:cNvSpPr txBox="1"/>
          <p:nvPr/>
        </p:nvSpPr>
        <p:spPr>
          <a:xfrm>
            <a:off x="7032693" y="2204864"/>
            <a:ext cx="48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</a:rPr>
              <a:t>3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pic>
        <p:nvPicPr>
          <p:cNvPr id="10" name="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76" r="26224"/>
          <a:stretch>
            <a:fillRect/>
          </a:stretch>
        </p:blipFill>
        <p:spPr>
          <a:xfrm>
            <a:off x="3857620" y="1219732"/>
            <a:ext cx="1143008" cy="2381250"/>
          </a:xfrm>
          <a:prstGeom prst="rect">
            <a:avLst/>
          </a:prstGeom>
        </p:spPr>
      </p:pic>
      <p:sp>
        <p:nvSpPr>
          <p:cNvPr id="16" name="TextBox 15">
            <a:hlinkClick r:id="rId9" action="ppaction://hlinksldjump"/>
          </p:cNvPr>
          <p:cNvSpPr txBox="1"/>
          <p:nvPr/>
        </p:nvSpPr>
        <p:spPr>
          <a:xfrm>
            <a:off x="4192354" y="2204864"/>
            <a:ext cx="48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</a:rPr>
              <a:t>2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pic>
        <p:nvPicPr>
          <p:cNvPr id="5" name="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6" r="23563"/>
          <a:stretch>
            <a:fillRect/>
          </a:stretch>
        </p:blipFill>
        <p:spPr>
          <a:xfrm>
            <a:off x="924743" y="1196752"/>
            <a:ext cx="1285884" cy="2381250"/>
          </a:xfrm>
          <a:prstGeom prst="rect">
            <a:avLst/>
          </a:prstGeom>
        </p:spPr>
      </p:pic>
      <p:sp>
        <p:nvSpPr>
          <p:cNvPr id="11" name="TextBox 10">
            <a:hlinkClick r:id="rId10" action="ppaction://hlinksldjump"/>
          </p:cNvPr>
          <p:cNvSpPr txBox="1"/>
          <p:nvPr/>
        </p:nvSpPr>
        <p:spPr>
          <a:xfrm>
            <a:off x="1200045" y="2204864"/>
            <a:ext cx="48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Comic Sans MS" panose="030F0702030302020204" pitchFamily="66" charset="0"/>
              </a:rPr>
              <a:t>1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97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80" y="852809"/>
            <a:ext cx="6095239" cy="5152381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821" y="1844824"/>
            <a:ext cx="1728194" cy="1080122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backgroundMark x1="76667" y1="46360" x2="76667" y2="46360"/>
                        <a14:backgroundMark x1="70476" y1="41379" x2="70476" y2="41379"/>
                        <a14:backgroundMark x1="76667" y1="40613" x2="76667" y2="40613"/>
                        <a14:backgroundMark x1="68095" y1="47510" x2="68095" y2="475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113" y="3158766"/>
            <a:ext cx="1216148" cy="148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9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380" y="852809"/>
            <a:ext cx="6095239" cy="5152381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84984"/>
            <a:ext cx="1591481" cy="1388428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920" y="2029594"/>
            <a:ext cx="1778529" cy="125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4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348</TotalTime>
  <Words>43</Words>
  <Application>Microsoft Office PowerPoint</Application>
  <PresentationFormat>Экран (4:3)</PresentationFormat>
  <Paragraphs>18</Paragraphs>
  <Slides>20</Slides>
  <Notes>0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Comic Sans MS</vt:lpstr>
      <vt:lpstr>Franklin Gothic Book</vt:lpstr>
      <vt:lpstr>Franklin Gothic Medium</vt:lpstr>
      <vt:lpstr>Times New Roman</vt:lpstr>
      <vt:lpstr>Wingdings 2</vt:lpstr>
      <vt:lpstr>Трек</vt:lpstr>
      <vt:lpstr>«Здоровое питание – основа процветания!»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Vera</cp:lastModifiedBy>
  <cp:revision>34</cp:revision>
  <dcterms:created xsi:type="dcterms:W3CDTF">2015-10-12T16:33:56Z</dcterms:created>
  <dcterms:modified xsi:type="dcterms:W3CDTF">2016-10-12T16:50:54Z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1876028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