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83" r:id="rId3"/>
    <p:sldId id="271" r:id="rId4"/>
    <p:sldId id="256" r:id="rId5"/>
    <p:sldId id="272" r:id="rId6"/>
    <p:sldId id="282" r:id="rId7"/>
    <p:sldId id="28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70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34ECCD"/>
    <a:srgbClr val="CC0000"/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04" autoAdjust="0"/>
    <p:restoredTop sz="94660"/>
  </p:normalViewPr>
  <p:slideViewPr>
    <p:cSldViewPr>
      <p:cViewPr varScale="1">
        <p:scale>
          <a:sx n="102" d="100"/>
          <a:sy n="102" d="100"/>
        </p:scale>
        <p:origin x="-18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CE8A04-38A8-4941-89C6-97D85E986A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36E84D-B426-42AA-9A78-792A4B0B97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935C0A-A0DF-434A-BDCA-F95B78AD05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6 w 3985"/>
              <a:gd name="T1" fmla="*/ 0 h 3619"/>
              <a:gd name="T2" fmla="*/ 0 w 3985"/>
              <a:gd name="T3" fmla="*/ 2147483646 h 3619"/>
              <a:gd name="T4" fmla="*/ 2147483646 w 3985"/>
              <a:gd name="T5" fmla="*/ 2147483646 h 3619"/>
              <a:gd name="T6" fmla="*/ 2147483646 w 3985"/>
              <a:gd name="T7" fmla="*/ 2147483646 h 3619"/>
              <a:gd name="T8" fmla="*/ 2147483646 w 3985"/>
              <a:gd name="T9" fmla="*/ 0 h 3619"/>
              <a:gd name="T10" fmla="*/ 2147483646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Полилиния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18068 w 794"/>
                <a:gd name="T1" fmla="*/ 5854 h 414"/>
                <a:gd name="T2" fmla="*/ 16158 w 794"/>
                <a:gd name="T3" fmla="*/ 4714 h 414"/>
                <a:gd name="T4" fmla="*/ 12656 w 794"/>
                <a:gd name="T5" fmla="*/ 3115 h 414"/>
                <a:gd name="T6" fmla="*/ 1615 w 794"/>
                <a:gd name="T7" fmla="*/ 0 h 414"/>
                <a:gd name="T8" fmla="*/ 521 w 794"/>
                <a:gd name="T9" fmla="*/ 295 h 414"/>
                <a:gd name="T10" fmla="*/ 0 w 794"/>
                <a:gd name="T11" fmla="*/ 1231 h 414"/>
                <a:gd name="T12" fmla="*/ 635 w 794"/>
                <a:gd name="T13" fmla="*/ 2299 h 414"/>
                <a:gd name="T14" fmla="*/ 12970 w 794"/>
                <a:gd name="T15" fmla="*/ 6065 h 414"/>
                <a:gd name="T16" fmla="*/ 15673 w 794"/>
                <a:gd name="T17" fmla="*/ 5824 h 414"/>
                <a:gd name="T18" fmla="*/ 17858 w 794"/>
                <a:gd name="T19" fmla="*/ 6136 h 414"/>
                <a:gd name="T20" fmla="*/ 18068 w 794"/>
                <a:gd name="T21" fmla="*/ 5854 h 414"/>
                <a:gd name="T22" fmla="*/ 18068 w 794"/>
                <a:gd name="T23" fmla="*/ 5854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Полилиния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388 w 1586"/>
                <a:gd name="T1" fmla="*/ 0 h 821"/>
                <a:gd name="T2" fmla="*/ 3769 w 1586"/>
                <a:gd name="T3" fmla="*/ 958 h 821"/>
                <a:gd name="T4" fmla="*/ 4044 w 1586"/>
                <a:gd name="T5" fmla="*/ 1177 h 821"/>
                <a:gd name="T6" fmla="*/ 4492 w 1586"/>
                <a:gd name="T7" fmla="*/ 1461 h 821"/>
                <a:gd name="T8" fmla="*/ 4433 w 1586"/>
                <a:gd name="T9" fmla="*/ 1515 h 821"/>
                <a:gd name="T10" fmla="*/ 3823 w 1586"/>
                <a:gd name="T11" fmla="*/ 1452 h 821"/>
                <a:gd name="T12" fmla="*/ 3243 w 1586"/>
                <a:gd name="T13" fmla="*/ 1496 h 821"/>
                <a:gd name="T14" fmla="*/ 117 w 1586"/>
                <a:gd name="T15" fmla="*/ 551 h 821"/>
                <a:gd name="T16" fmla="*/ 0 w 1586"/>
                <a:gd name="T17" fmla="*/ 277 h 821"/>
                <a:gd name="T18" fmla="*/ 130 w 1586"/>
                <a:gd name="T19" fmla="*/ 59 h 821"/>
                <a:gd name="T20" fmla="*/ 388 w 1586"/>
                <a:gd name="T21" fmla="*/ 0 h 821"/>
                <a:gd name="T22" fmla="*/ 38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605 h 747"/>
                <a:gd name="T2" fmla="*/ 2631 w 1049"/>
                <a:gd name="T3" fmla="*/ 1391 h 747"/>
                <a:gd name="T4" fmla="*/ 2680 w 1049"/>
                <a:gd name="T5" fmla="*/ 994 h 747"/>
                <a:gd name="T6" fmla="*/ 2994 w 1049"/>
                <a:gd name="T7" fmla="*/ 786 h 747"/>
                <a:gd name="T8" fmla="*/ 223 w 1049"/>
                <a:gd name="T9" fmla="*/ 0 h 747"/>
                <a:gd name="T10" fmla="*/ 0 w 1049"/>
                <a:gd name="T11" fmla="*/ 236 h 747"/>
                <a:gd name="T12" fmla="*/ 0 w 1049"/>
                <a:gd name="T13" fmla="*/ 605 h 747"/>
                <a:gd name="T14" fmla="*/ 0 w 1049"/>
                <a:gd name="T15" fmla="*/ 60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Группа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Полилиния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310 w 150"/>
                  <a:gd name="T1" fmla="*/ 0 h 173"/>
                  <a:gd name="T2" fmla="*/ 114 w 150"/>
                  <a:gd name="T3" fmla="*/ 125 h 173"/>
                  <a:gd name="T4" fmla="*/ 0 w 150"/>
                  <a:gd name="T5" fmla="*/ 328 h 173"/>
                  <a:gd name="T6" fmla="*/ 226 w 150"/>
                  <a:gd name="T7" fmla="*/ 303 h 173"/>
                  <a:gd name="T8" fmla="*/ 291 w 150"/>
                  <a:gd name="T9" fmla="*/ 160 h 173"/>
                  <a:gd name="T10" fmla="*/ 424 w 150"/>
                  <a:gd name="T11" fmla="*/ 51 h 173"/>
                  <a:gd name="T12" fmla="*/ 310 w 150"/>
                  <a:gd name="T13" fmla="*/ 0 h 173"/>
                  <a:gd name="T14" fmla="*/ 3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Полилиния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443 w 1684"/>
                  <a:gd name="T1" fmla="*/ 0 h 880"/>
                  <a:gd name="T2" fmla="*/ 179 w 1684"/>
                  <a:gd name="T3" fmla="*/ 97 h 880"/>
                  <a:gd name="T4" fmla="*/ 0 w 1684"/>
                  <a:gd name="T5" fmla="*/ 386 h 880"/>
                  <a:gd name="T6" fmla="*/ 191 w 1684"/>
                  <a:gd name="T7" fmla="*/ 665 h 880"/>
                  <a:gd name="T8" fmla="*/ 3362 w 1684"/>
                  <a:gd name="T9" fmla="*/ 1607 h 880"/>
                  <a:gd name="T10" fmla="*/ 4045 w 1684"/>
                  <a:gd name="T11" fmla="*/ 1548 h 880"/>
                  <a:gd name="T12" fmla="*/ 4598 w 1684"/>
                  <a:gd name="T13" fmla="*/ 1631 h 880"/>
                  <a:gd name="T14" fmla="*/ 4790 w 1684"/>
                  <a:gd name="T15" fmla="*/ 1499 h 880"/>
                  <a:gd name="T16" fmla="*/ 4272 w 1684"/>
                  <a:gd name="T17" fmla="*/ 1231 h 880"/>
                  <a:gd name="T18" fmla="*/ 4061 w 1684"/>
                  <a:gd name="T19" fmla="*/ 950 h 880"/>
                  <a:gd name="T20" fmla="*/ 3895 w 1684"/>
                  <a:gd name="T21" fmla="*/ 977 h 880"/>
                  <a:gd name="T22" fmla="*/ 4093 w 1684"/>
                  <a:gd name="T23" fmla="*/ 1231 h 880"/>
                  <a:gd name="T24" fmla="*/ 4489 w 1684"/>
                  <a:gd name="T25" fmla="*/ 1501 h 880"/>
                  <a:gd name="T26" fmla="*/ 4020 w 1684"/>
                  <a:gd name="T27" fmla="*/ 1459 h 880"/>
                  <a:gd name="T28" fmla="*/ 3467 w 1684"/>
                  <a:gd name="T29" fmla="*/ 1508 h 880"/>
                  <a:gd name="T30" fmla="*/ 3569 w 1684"/>
                  <a:gd name="T31" fmla="*/ 1204 h 880"/>
                  <a:gd name="T32" fmla="*/ 3806 w 1684"/>
                  <a:gd name="T33" fmla="*/ 997 h 880"/>
                  <a:gd name="T34" fmla="*/ 3529 w 1684"/>
                  <a:gd name="T35" fmla="*/ 1023 h 880"/>
                  <a:gd name="T36" fmla="*/ 3314 w 1684"/>
                  <a:gd name="T37" fmla="*/ 1220 h 880"/>
                  <a:gd name="T38" fmla="*/ 3240 w 1684"/>
                  <a:gd name="T39" fmla="*/ 1467 h 880"/>
                  <a:gd name="T40" fmla="*/ 305 w 1684"/>
                  <a:gd name="T41" fmla="*/ 575 h 880"/>
                  <a:gd name="T42" fmla="*/ 227 w 1684"/>
                  <a:gd name="T43" fmla="*/ 398 h 880"/>
                  <a:gd name="T44" fmla="*/ 293 w 1684"/>
                  <a:gd name="T45" fmla="*/ 177 h 880"/>
                  <a:gd name="T46" fmla="*/ 616 w 1684"/>
                  <a:gd name="T47" fmla="*/ 0 h 880"/>
                  <a:gd name="T48" fmla="*/ 443 w 1684"/>
                  <a:gd name="T49" fmla="*/ 0 h 880"/>
                  <a:gd name="T50" fmla="*/ 443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Полилиния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285 w 1190"/>
                  <a:gd name="T1" fmla="*/ 0 h 500"/>
                  <a:gd name="T2" fmla="*/ 3385 w 1190"/>
                  <a:gd name="T3" fmla="*/ 907 h 500"/>
                  <a:gd name="T4" fmla="*/ 3059 w 1190"/>
                  <a:gd name="T5" fmla="*/ 926 h 500"/>
                  <a:gd name="T6" fmla="*/ 0 w 1190"/>
                  <a:gd name="T7" fmla="*/ 50 h 500"/>
                  <a:gd name="T8" fmla="*/ 285 w 1190"/>
                  <a:gd name="T9" fmla="*/ 0 h 500"/>
                  <a:gd name="T10" fmla="*/ 285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Полилиния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332 w 160"/>
                  <a:gd name="T1" fmla="*/ 0 h 335"/>
                  <a:gd name="T2" fmla="*/ 54 w 160"/>
                  <a:gd name="T3" fmla="*/ 195 h 335"/>
                  <a:gd name="T4" fmla="*/ 0 w 160"/>
                  <a:gd name="T5" fmla="*/ 421 h 335"/>
                  <a:gd name="T6" fmla="*/ 95 w 160"/>
                  <a:gd name="T7" fmla="*/ 575 h 335"/>
                  <a:gd name="T8" fmla="*/ 268 w 160"/>
                  <a:gd name="T9" fmla="*/ 614 h 335"/>
                  <a:gd name="T10" fmla="*/ 217 w 160"/>
                  <a:gd name="T11" fmla="*/ 281 h 335"/>
                  <a:gd name="T12" fmla="*/ 457 w 160"/>
                  <a:gd name="T13" fmla="*/ 32 h 335"/>
                  <a:gd name="T14" fmla="*/ 332 w 160"/>
                  <a:gd name="T15" fmla="*/ 0 h 335"/>
                  <a:gd name="T16" fmla="*/ 332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Полилиния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40 w 489"/>
                  <a:gd name="T1" fmla="*/ 64 h 296"/>
                  <a:gd name="T2" fmla="*/ 451 w 489"/>
                  <a:gd name="T3" fmla="*/ 123 h 296"/>
                  <a:gd name="T4" fmla="*/ 914 w 489"/>
                  <a:gd name="T5" fmla="*/ 255 h 296"/>
                  <a:gd name="T6" fmla="*/ 1242 w 489"/>
                  <a:gd name="T7" fmla="*/ 453 h 296"/>
                  <a:gd name="T8" fmla="*/ 920 w 489"/>
                  <a:gd name="T9" fmla="*/ 428 h 296"/>
                  <a:gd name="T10" fmla="*/ 391 w 489"/>
                  <a:gd name="T11" fmla="*/ 272 h 296"/>
                  <a:gd name="T12" fmla="*/ 141 w 489"/>
                  <a:gd name="T13" fmla="*/ 149 h 296"/>
                  <a:gd name="T14" fmla="*/ 301 w 489"/>
                  <a:gd name="T15" fmla="*/ 303 h 296"/>
                  <a:gd name="T16" fmla="*/ 767 w 489"/>
                  <a:gd name="T17" fmla="*/ 502 h 296"/>
                  <a:gd name="T18" fmla="*/ 1314 w 489"/>
                  <a:gd name="T19" fmla="*/ 551 h 296"/>
                  <a:gd name="T20" fmla="*/ 1379 w 489"/>
                  <a:gd name="T21" fmla="*/ 416 h 296"/>
                  <a:gd name="T22" fmla="*/ 1112 w 489"/>
                  <a:gd name="T23" fmla="*/ 224 h 296"/>
                  <a:gd name="T24" fmla="*/ 479 w 489"/>
                  <a:gd name="T25" fmla="*/ 32 h 296"/>
                  <a:gd name="T26" fmla="*/ 0 w 489"/>
                  <a:gd name="T27" fmla="*/ 0 h 296"/>
                  <a:gd name="T28" fmla="*/ 40 w 489"/>
                  <a:gd name="T29" fmla="*/ 64 h 296"/>
                  <a:gd name="T30" fmla="*/ 40 w 489"/>
                  <a:gd name="T31" fmla="*/ 6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Группа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Полилиния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395 w 794"/>
                <a:gd name="T1" fmla="*/ 140 h 414"/>
                <a:gd name="T2" fmla="*/ 353 w 794"/>
                <a:gd name="T3" fmla="*/ 113 h 414"/>
                <a:gd name="T4" fmla="*/ 276 w 794"/>
                <a:gd name="T5" fmla="*/ 74 h 414"/>
                <a:gd name="T6" fmla="*/ 35 w 794"/>
                <a:gd name="T7" fmla="*/ 0 h 414"/>
                <a:gd name="T8" fmla="*/ 11 w 794"/>
                <a:gd name="T9" fmla="*/ 7 h 414"/>
                <a:gd name="T10" fmla="*/ 0 w 794"/>
                <a:gd name="T11" fmla="*/ 30 h 414"/>
                <a:gd name="T12" fmla="*/ 13 w 794"/>
                <a:gd name="T13" fmla="*/ 55 h 414"/>
                <a:gd name="T14" fmla="*/ 284 w 794"/>
                <a:gd name="T15" fmla="*/ 145 h 414"/>
                <a:gd name="T16" fmla="*/ 343 w 794"/>
                <a:gd name="T17" fmla="*/ 139 h 414"/>
                <a:gd name="T18" fmla="*/ 391 w 794"/>
                <a:gd name="T19" fmla="*/ 147 h 414"/>
                <a:gd name="T20" fmla="*/ 395 w 794"/>
                <a:gd name="T21" fmla="*/ 140 h 414"/>
                <a:gd name="T22" fmla="*/ 395 w 794"/>
                <a:gd name="T23" fmla="*/ 140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Полилиния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8 w 1586"/>
                <a:gd name="T1" fmla="*/ 0 h 821"/>
                <a:gd name="T2" fmla="*/ 82 w 1586"/>
                <a:gd name="T3" fmla="*/ 23 h 821"/>
                <a:gd name="T4" fmla="*/ 88 w 1586"/>
                <a:gd name="T5" fmla="*/ 28 h 821"/>
                <a:gd name="T6" fmla="*/ 98 w 1586"/>
                <a:gd name="T7" fmla="*/ 35 h 821"/>
                <a:gd name="T8" fmla="*/ 97 w 1586"/>
                <a:gd name="T9" fmla="*/ 36 h 821"/>
                <a:gd name="T10" fmla="*/ 83 w 1586"/>
                <a:gd name="T11" fmla="*/ 35 h 821"/>
                <a:gd name="T12" fmla="*/ 71 w 1586"/>
                <a:gd name="T13" fmla="*/ 36 h 821"/>
                <a:gd name="T14" fmla="*/ 3 w 1586"/>
                <a:gd name="T15" fmla="*/ 13 h 821"/>
                <a:gd name="T16" fmla="*/ 0 w 1586"/>
                <a:gd name="T17" fmla="*/ 7 h 821"/>
                <a:gd name="T18" fmla="*/ 3 w 1586"/>
                <a:gd name="T19" fmla="*/ 1 h 821"/>
                <a:gd name="T20" fmla="*/ 8 w 1586"/>
                <a:gd name="T21" fmla="*/ 0 h 821"/>
                <a:gd name="T22" fmla="*/ 8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Полилиния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15 h 747"/>
                <a:gd name="T2" fmla="*/ 58 w 1049"/>
                <a:gd name="T3" fmla="*/ 33 h 747"/>
                <a:gd name="T4" fmla="*/ 59 w 1049"/>
                <a:gd name="T5" fmla="*/ 24 h 747"/>
                <a:gd name="T6" fmla="*/ 65 w 1049"/>
                <a:gd name="T7" fmla="*/ 19 h 747"/>
                <a:gd name="T8" fmla="*/ 5 w 1049"/>
                <a:gd name="T9" fmla="*/ 0 h 747"/>
                <a:gd name="T10" fmla="*/ 0 w 1049"/>
                <a:gd name="T11" fmla="*/ 6 h 747"/>
                <a:gd name="T12" fmla="*/ 0 w 1049"/>
                <a:gd name="T13" fmla="*/ 15 h 747"/>
                <a:gd name="T14" fmla="*/ 0 w 1049"/>
                <a:gd name="T15" fmla="*/ 1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Группа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Полилиния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7 w 150"/>
                  <a:gd name="T1" fmla="*/ 0 h 173"/>
                  <a:gd name="T2" fmla="*/ 2 w 150"/>
                  <a:gd name="T3" fmla="*/ 3 h 173"/>
                  <a:gd name="T4" fmla="*/ 0 w 150"/>
                  <a:gd name="T5" fmla="*/ 8 h 173"/>
                  <a:gd name="T6" fmla="*/ 5 w 150"/>
                  <a:gd name="T7" fmla="*/ 7 h 173"/>
                  <a:gd name="T8" fmla="*/ 6 w 150"/>
                  <a:gd name="T9" fmla="*/ 4 h 173"/>
                  <a:gd name="T10" fmla="*/ 9 w 150"/>
                  <a:gd name="T11" fmla="*/ 1 h 173"/>
                  <a:gd name="T12" fmla="*/ 7 w 150"/>
                  <a:gd name="T13" fmla="*/ 0 h 173"/>
                  <a:gd name="T14" fmla="*/ 7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Полилиния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0 w 1684"/>
                  <a:gd name="T1" fmla="*/ 0 h 880"/>
                  <a:gd name="T2" fmla="*/ 4 w 1684"/>
                  <a:gd name="T3" fmla="*/ 2 h 880"/>
                  <a:gd name="T4" fmla="*/ 0 w 1684"/>
                  <a:gd name="T5" fmla="*/ 9 h 880"/>
                  <a:gd name="T6" fmla="*/ 4 w 1684"/>
                  <a:gd name="T7" fmla="*/ 16 h 880"/>
                  <a:gd name="T8" fmla="*/ 73 w 1684"/>
                  <a:gd name="T9" fmla="*/ 38 h 880"/>
                  <a:gd name="T10" fmla="*/ 88 w 1684"/>
                  <a:gd name="T11" fmla="*/ 37 h 880"/>
                  <a:gd name="T12" fmla="*/ 100 w 1684"/>
                  <a:gd name="T13" fmla="*/ 39 h 880"/>
                  <a:gd name="T14" fmla="*/ 105 w 1684"/>
                  <a:gd name="T15" fmla="*/ 36 h 880"/>
                  <a:gd name="T16" fmla="*/ 93 w 1684"/>
                  <a:gd name="T17" fmla="*/ 29 h 880"/>
                  <a:gd name="T18" fmla="*/ 89 w 1684"/>
                  <a:gd name="T19" fmla="*/ 23 h 880"/>
                  <a:gd name="T20" fmla="*/ 85 w 1684"/>
                  <a:gd name="T21" fmla="*/ 23 h 880"/>
                  <a:gd name="T22" fmla="*/ 90 w 1684"/>
                  <a:gd name="T23" fmla="*/ 29 h 880"/>
                  <a:gd name="T24" fmla="*/ 98 w 1684"/>
                  <a:gd name="T25" fmla="*/ 36 h 880"/>
                  <a:gd name="T26" fmla="*/ 88 w 1684"/>
                  <a:gd name="T27" fmla="*/ 35 h 880"/>
                  <a:gd name="T28" fmla="*/ 76 w 1684"/>
                  <a:gd name="T29" fmla="*/ 36 h 880"/>
                  <a:gd name="T30" fmla="*/ 78 w 1684"/>
                  <a:gd name="T31" fmla="*/ 29 h 880"/>
                  <a:gd name="T32" fmla="*/ 83 w 1684"/>
                  <a:gd name="T33" fmla="*/ 24 h 880"/>
                  <a:gd name="T34" fmla="*/ 77 w 1684"/>
                  <a:gd name="T35" fmla="*/ 24 h 880"/>
                  <a:gd name="T36" fmla="*/ 72 w 1684"/>
                  <a:gd name="T37" fmla="*/ 29 h 880"/>
                  <a:gd name="T38" fmla="*/ 71 w 1684"/>
                  <a:gd name="T39" fmla="*/ 35 h 880"/>
                  <a:gd name="T40" fmla="*/ 7 w 1684"/>
                  <a:gd name="T41" fmla="*/ 14 h 880"/>
                  <a:gd name="T42" fmla="*/ 5 w 1684"/>
                  <a:gd name="T43" fmla="*/ 10 h 880"/>
                  <a:gd name="T44" fmla="*/ 6 w 1684"/>
                  <a:gd name="T45" fmla="*/ 4 h 880"/>
                  <a:gd name="T46" fmla="*/ 13 w 1684"/>
                  <a:gd name="T47" fmla="*/ 0 h 880"/>
                  <a:gd name="T48" fmla="*/ 10 w 1684"/>
                  <a:gd name="T49" fmla="*/ 0 h 880"/>
                  <a:gd name="T50" fmla="*/ 10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Полилиния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6 w 1190"/>
                  <a:gd name="T1" fmla="*/ 0 h 500"/>
                  <a:gd name="T2" fmla="*/ 74 w 1190"/>
                  <a:gd name="T3" fmla="*/ 21 h 500"/>
                  <a:gd name="T4" fmla="*/ 67 w 1190"/>
                  <a:gd name="T5" fmla="*/ 22 h 500"/>
                  <a:gd name="T6" fmla="*/ 0 w 1190"/>
                  <a:gd name="T7" fmla="*/ 1 h 500"/>
                  <a:gd name="T8" fmla="*/ 6 w 1190"/>
                  <a:gd name="T9" fmla="*/ 0 h 500"/>
                  <a:gd name="T10" fmla="*/ 6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Полилиния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7 w 160"/>
                  <a:gd name="T1" fmla="*/ 0 h 335"/>
                  <a:gd name="T2" fmla="*/ 1 w 160"/>
                  <a:gd name="T3" fmla="*/ 5 h 335"/>
                  <a:gd name="T4" fmla="*/ 0 w 160"/>
                  <a:gd name="T5" fmla="*/ 10 h 335"/>
                  <a:gd name="T6" fmla="*/ 2 w 160"/>
                  <a:gd name="T7" fmla="*/ 14 h 335"/>
                  <a:gd name="T8" fmla="*/ 6 w 160"/>
                  <a:gd name="T9" fmla="*/ 15 h 335"/>
                  <a:gd name="T10" fmla="*/ 5 w 160"/>
                  <a:gd name="T11" fmla="*/ 7 h 335"/>
                  <a:gd name="T12" fmla="*/ 10 w 160"/>
                  <a:gd name="T13" fmla="*/ 1 h 335"/>
                  <a:gd name="T14" fmla="*/ 7 w 160"/>
                  <a:gd name="T15" fmla="*/ 0 h 335"/>
                  <a:gd name="T16" fmla="*/ 7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Полилиния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 w 489"/>
                  <a:gd name="T1" fmla="*/ 1 h 296"/>
                  <a:gd name="T2" fmla="*/ 10 w 489"/>
                  <a:gd name="T3" fmla="*/ 3 h 296"/>
                  <a:gd name="T4" fmla="*/ 20 w 489"/>
                  <a:gd name="T5" fmla="*/ 6 h 296"/>
                  <a:gd name="T6" fmla="*/ 27 w 489"/>
                  <a:gd name="T7" fmla="*/ 11 h 296"/>
                  <a:gd name="T8" fmla="*/ 20 w 489"/>
                  <a:gd name="T9" fmla="*/ 10 h 296"/>
                  <a:gd name="T10" fmla="*/ 9 w 489"/>
                  <a:gd name="T11" fmla="*/ 6 h 296"/>
                  <a:gd name="T12" fmla="*/ 3 w 489"/>
                  <a:gd name="T13" fmla="*/ 4 h 296"/>
                  <a:gd name="T14" fmla="*/ 7 w 489"/>
                  <a:gd name="T15" fmla="*/ 7 h 296"/>
                  <a:gd name="T16" fmla="*/ 17 w 489"/>
                  <a:gd name="T17" fmla="*/ 12 h 296"/>
                  <a:gd name="T18" fmla="*/ 29 w 489"/>
                  <a:gd name="T19" fmla="*/ 13 h 296"/>
                  <a:gd name="T20" fmla="*/ 30 w 489"/>
                  <a:gd name="T21" fmla="*/ 10 h 296"/>
                  <a:gd name="T22" fmla="*/ 24 w 489"/>
                  <a:gd name="T23" fmla="*/ 5 h 296"/>
                  <a:gd name="T24" fmla="*/ 10 w 489"/>
                  <a:gd name="T25" fmla="*/ 1 h 296"/>
                  <a:gd name="T26" fmla="*/ 0 w 489"/>
                  <a:gd name="T27" fmla="*/ 0 h 296"/>
                  <a:gd name="T28" fmla="*/ 1 w 489"/>
                  <a:gd name="T29" fmla="*/ 1 h 296"/>
                  <a:gd name="T30" fmla="*/ 1 w 489"/>
                  <a:gd name="T31" fmla="*/ 1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Полилиния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147483646 w 4288"/>
              <a:gd name="T3" fmla="*/ 2147483646 h 459"/>
              <a:gd name="T4" fmla="*/ 2147483646 w 4288"/>
              <a:gd name="T5" fmla="*/ 2147483646 h 459"/>
              <a:gd name="T6" fmla="*/ 2147483646 w 4288"/>
              <a:gd name="T7" fmla="*/ 2147483646 h 459"/>
              <a:gd name="T8" fmla="*/ 2147483646 w 4288"/>
              <a:gd name="T9" fmla="*/ 2147483646 h 459"/>
              <a:gd name="T10" fmla="*/ 2147483646 w 4288"/>
              <a:gd name="T11" fmla="*/ 2147483646 h 459"/>
              <a:gd name="T12" fmla="*/ 2147483646 w 4288"/>
              <a:gd name="T13" fmla="*/ 214748364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Полилиния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2147483646 h 240"/>
              <a:gd name="T2" fmla="*/ 2147483646 w 560"/>
              <a:gd name="T3" fmla="*/ 2147483646 h 240"/>
              <a:gd name="T4" fmla="*/ 2147483646 w 560"/>
              <a:gd name="T5" fmla="*/ 2147483646 h 240"/>
              <a:gd name="T6" fmla="*/ 2147483646 w 560"/>
              <a:gd name="T7" fmla="*/ 2147483646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539" name="Прямоуг.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/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5540" name="Прямоуг.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7" name="Прямоуг.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Прямоуг.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Прямоуг.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26F9E3-0390-4CA0-AE65-9346F54F12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9155EA-214D-4BF7-9088-2FC3E25E6E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BC736-6C01-418C-8B18-7A390CD2B9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331AFB-B358-4A11-8A86-A7CD22D08A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CD35A2-53A8-443C-83BE-A1ADF438A8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4B9561-CD78-4202-83D7-0D9576ABAB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420F8-4A0E-4EF3-B340-B683D710CA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D1947-3F26-4D7F-806B-E4D93799D1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03FC2-A695-4AA0-A98C-7F70476777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4837A-E263-4EA9-B2CF-0790849730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5D886-FCDE-4D83-96D9-4CBB73FDD3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DA961A-88C3-4E5A-BE3A-6FE4431DC2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335568-B706-422B-9A1B-66ED781144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71931D-336E-4F49-88AA-4052C7DA4C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1E909-EA16-490F-A9B3-F240E9B224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D6F3BD-BDB8-426A-91D5-F87B5CF0D9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11BCE-A2AD-430A-AB2C-263F73BA5F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B9D99D-286B-43A5-967D-EC64949EDC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201D5E-2FB3-4118-9194-547991F3E9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FD8103D4-CD92-469A-89CE-0C89AAADBA5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лилиния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147483646 w 2903"/>
              <a:gd name="T1" fmla="*/ 2147483646 h 3686"/>
              <a:gd name="T2" fmla="*/ 2147483646 w 2903"/>
              <a:gd name="T3" fmla="*/ 2147483646 h 3686"/>
              <a:gd name="T4" fmla="*/ 2147483646 w 2903"/>
              <a:gd name="T5" fmla="*/ 0 h 3686"/>
              <a:gd name="T6" fmla="*/ 2147483646 w 2903"/>
              <a:gd name="T7" fmla="*/ 2147483646 h 3686"/>
              <a:gd name="T8" fmla="*/ 2147483646 w 2903"/>
              <a:gd name="T9" fmla="*/ 2147483646 h 3686"/>
              <a:gd name="T10" fmla="*/ 0 w 2903"/>
              <a:gd name="T11" fmla="*/ 2147483646 h 3686"/>
              <a:gd name="T12" fmla="*/ 2147483646 w 2903"/>
              <a:gd name="T13" fmla="*/ 2147483646 h 3686"/>
              <a:gd name="T14" fmla="*/ 2147483646 w 2903"/>
              <a:gd name="T15" fmla="*/ 2147483646 h 3686"/>
              <a:gd name="T16" fmla="*/ 2147483646 w 2903"/>
              <a:gd name="T17" fmla="*/ 2147483646 h 3686"/>
              <a:gd name="T18" fmla="*/ 2147483646 w 2903"/>
              <a:gd name="T19" fmla="*/ 2147483646 h 3686"/>
              <a:gd name="T20" fmla="*/ 2147483646 w 2903"/>
              <a:gd name="T21" fmla="*/ 2147483646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" name="Прямоуг.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Прямоуг.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4517" name="Прямоуг.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518" name="Прямоуг.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519" name="Прямоуг.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Comic Sans MS" pitchFamily="66" charset="0"/>
              </a:defRPr>
            </a:lvl1pPr>
          </a:lstStyle>
          <a:p>
            <a:fld id="{0993E2E7-2BA5-4729-B4ED-A1F358C3EEF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056" name="Полилиния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147483646 w 2911"/>
              <a:gd name="T1" fmla="*/ 0 h 3703"/>
              <a:gd name="T2" fmla="*/ 2147483646 w 2911"/>
              <a:gd name="T3" fmla="*/ 2147483646 h 3703"/>
              <a:gd name="T4" fmla="*/ 2147483646 w 2911"/>
              <a:gd name="T5" fmla="*/ 2147483646 h 3703"/>
              <a:gd name="T6" fmla="*/ 0 w 2911"/>
              <a:gd name="T7" fmla="*/ 2147483646 h 3703"/>
              <a:gd name="T8" fmla="*/ 2147483646 w 2911"/>
              <a:gd name="T9" fmla="*/ 2147483646 h 3703"/>
              <a:gd name="T10" fmla="*/ 2147483646 w 2911"/>
              <a:gd name="T11" fmla="*/ 2147483646 h 3703"/>
              <a:gd name="T12" fmla="*/ 2147483646 w 2911"/>
              <a:gd name="T13" fmla="*/ 2147483646 h 3703"/>
              <a:gd name="T14" fmla="*/ 2147483646 w 2911"/>
              <a:gd name="T15" fmla="*/ 2147483646 h 3703"/>
              <a:gd name="T16" fmla="*/ 2147483646 w 2911"/>
              <a:gd name="T17" fmla="*/ 2147483646 h 3703"/>
              <a:gd name="T18" fmla="*/ 2147483646 w 2911"/>
              <a:gd name="T19" fmla="*/ 0 h 3703"/>
              <a:gd name="T20" fmla="*/ 2147483646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Полилиния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147483646 h 2777"/>
              <a:gd name="T2" fmla="*/ 2147483646 w 2561"/>
              <a:gd name="T3" fmla="*/ 2147483646 h 2777"/>
              <a:gd name="T4" fmla="*/ 2147483646 w 2561"/>
              <a:gd name="T5" fmla="*/ 2147483646 h 2777"/>
              <a:gd name="T6" fmla="*/ 2147483646 w 2561"/>
              <a:gd name="T7" fmla="*/ 2147483646 h 2777"/>
              <a:gd name="T8" fmla="*/ 2147483646 w 2561"/>
              <a:gd name="T9" fmla="*/ 2147483646 h 2777"/>
              <a:gd name="T10" fmla="*/ 2147483646 w 2561"/>
              <a:gd name="T11" fmla="*/ 0 h 2777"/>
              <a:gd name="T12" fmla="*/ 0 w 2561"/>
              <a:gd name="T13" fmla="*/ 2147483646 h 2777"/>
              <a:gd name="T14" fmla="*/ 0 w 2561"/>
              <a:gd name="T15" fmla="*/ 2147483646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58" name="Группа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075" name="Полилиния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99 w 2177"/>
                <a:gd name="T1" fmla="*/ 158 h 1298"/>
                <a:gd name="T2" fmla="*/ 178 w 2177"/>
                <a:gd name="T3" fmla="*/ 139 h 1298"/>
                <a:gd name="T4" fmla="*/ 167 w 2177"/>
                <a:gd name="T5" fmla="*/ 60 h 1298"/>
                <a:gd name="T6" fmla="*/ 268 w 2177"/>
                <a:gd name="T7" fmla="*/ 42 h 1298"/>
                <a:gd name="T8" fmla="*/ 273 w 2177"/>
                <a:gd name="T9" fmla="*/ 26 h 1298"/>
                <a:gd name="T10" fmla="*/ 263 w 2177"/>
                <a:gd name="T11" fmla="*/ 13 h 1298"/>
                <a:gd name="T12" fmla="*/ 160 w 2177"/>
                <a:gd name="T13" fmla="*/ 27 h 1298"/>
                <a:gd name="T14" fmla="*/ 153 w 2177"/>
                <a:gd name="T15" fmla="*/ 4 h 1298"/>
                <a:gd name="T16" fmla="*/ 136 w 2177"/>
                <a:gd name="T17" fmla="*/ 0 h 1298"/>
                <a:gd name="T18" fmla="*/ 120 w 2177"/>
                <a:gd name="T19" fmla="*/ 4 h 1298"/>
                <a:gd name="T20" fmla="*/ 111 w 2177"/>
                <a:gd name="T21" fmla="*/ 14 h 1298"/>
                <a:gd name="T22" fmla="*/ 118 w 2177"/>
                <a:gd name="T23" fmla="*/ 36 h 1298"/>
                <a:gd name="T24" fmla="*/ 83 w 2177"/>
                <a:gd name="T25" fmla="*/ 56 h 1298"/>
                <a:gd name="T26" fmla="*/ 123 w 2177"/>
                <a:gd name="T27" fmla="*/ 60 h 1298"/>
                <a:gd name="T28" fmla="*/ 139 w 2177"/>
                <a:gd name="T29" fmla="*/ 112 h 1298"/>
                <a:gd name="T30" fmla="*/ 18 w 2177"/>
                <a:gd name="T31" fmla="*/ 59 h 1298"/>
                <a:gd name="T32" fmla="*/ 6 w 2177"/>
                <a:gd name="T33" fmla="*/ 64 h 1298"/>
                <a:gd name="T34" fmla="*/ 0 w 2177"/>
                <a:gd name="T35" fmla="*/ 80 h 1298"/>
                <a:gd name="T36" fmla="*/ 7 w 2177"/>
                <a:gd name="T37" fmla="*/ 98 h 1298"/>
                <a:gd name="T38" fmla="*/ 143 w 2177"/>
                <a:gd name="T39" fmla="*/ 161 h 1298"/>
                <a:gd name="T40" fmla="*/ 173 w 2177"/>
                <a:gd name="T41" fmla="*/ 157 h 1298"/>
                <a:gd name="T42" fmla="*/ 197 w 2177"/>
                <a:gd name="T43" fmla="*/ 163 h 1298"/>
                <a:gd name="T44" fmla="*/ 199 w 2177"/>
                <a:gd name="T45" fmla="*/ 158 h 1298"/>
                <a:gd name="T46" fmla="*/ 199 w 2177"/>
                <a:gd name="T47" fmla="*/ 158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Полилиния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1 h 258"/>
                <a:gd name="T2" fmla="*/ 15 w 143"/>
                <a:gd name="T3" fmla="*/ 0 h 258"/>
                <a:gd name="T4" fmla="*/ 17 w 143"/>
                <a:gd name="T5" fmla="*/ 30 h 258"/>
                <a:gd name="T6" fmla="*/ 1 w 143"/>
                <a:gd name="T7" fmla="*/ 33 h 258"/>
                <a:gd name="T8" fmla="*/ 0 w 143"/>
                <a:gd name="T9" fmla="*/ 1 h 258"/>
                <a:gd name="T10" fmla="*/ 0 w 143"/>
                <a:gd name="T11" fmla="*/ 1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Полилиния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7 w 1586"/>
                <a:gd name="T1" fmla="*/ 0 h 821"/>
                <a:gd name="T2" fmla="*/ 166 w 1586"/>
                <a:gd name="T3" fmla="*/ 64 h 821"/>
                <a:gd name="T4" fmla="*/ 178 w 1586"/>
                <a:gd name="T5" fmla="*/ 79 h 821"/>
                <a:gd name="T6" fmla="*/ 198 w 1586"/>
                <a:gd name="T7" fmla="*/ 99 h 821"/>
                <a:gd name="T8" fmla="*/ 195 w 1586"/>
                <a:gd name="T9" fmla="*/ 102 h 821"/>
                <a:gd name="T10" fmla="*/ 168 w 1586"/>
                <a:gd name="T11" fmla="*/ 98 h 821"/>
                <a:gd name="T12" fmla="*/ 143 w 1586"/>
                <a:gd name="T13" fmla="*/ 101 h 821"/>
                <a:gd name="T14" fmla="*/ 5 w 1586"/>
                <a:gd name="T15" fmla="*/ 37 h 821"/>
                <a:gd name="T16" fmla="*/ 0 w 1586"/>
                <a:gd name="T17" fmla="*/ 18 h 821"/>
                <a:gd name="T18" fmla="*/ 5 w 1586"/>
                <a:gd name="T19" fmla="*/ 4 h 821"/>
                <a:gd name="T20" fmla="*/ 17 w 1586"/>
                <a:gd name="T21" fmla="*/ 0 h 821"/>
                <a:gd name="T22" fmla="*/ 1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Полилиния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41 h 747"/>
                <a:gd name="T2" fmla="*/ 116 w 1049"/>
                <a:gd name="T3" fmla="*/ 94 h 747"/>
                <a:gd name="T4" fmla="*/ 118 w 1049"/>
                <a:gd name="T5" fmla="*/ 67 h 747"/>
                <a:gd name="T6" fmla="*/ 132 w 1049"/>
                <a:gd name="T7" fmla="*/ 53 h 747"/>
                <a:gd name="T8" fmla="*/ 10 w 1049"/>
                <a:gd name="T9" fmla="*/ 0 h 747"/>
                <a:gd name="T10" fmla="*/ 0 w 1049"/>
                <a:gd name="T11" fmla="*/ 16 h 747"/>
                <a:gd name="T12" fmla="*/ 0 w 1049"/>
                <a:gd name="T13" fmla="*/ 41 h 747"/>
                <a:gd name="T14" fmla="*/ 0 w 1049"/>
                <a:gd name="T15" fmla="*/ 4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Полилиния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4 h 241"/>
                <a:gd name="T2" fmla="*/ 19 w 272"/>
                <a:gd name="T3" fmla="*/ 0 h 241"/>
                <a:gd name="T4" fmla="*/ 31 w 272"/>
                <a:gd name="T5" fmla="*/ 5 h 241"/>
                <a:gd name="T6" fmla="*/ 33 w 272"/>
                <a:gd name="T7" fmla="*/ 18 h 241"/>
                <a:gd name="T8" fmla="*/ 20 w 272"/>
                <a:gd name="T9" fmla="*/ 19 h 241"/>
                <a:gd name="T10" fmla="*/ 4 w 272"/>
                <a:gd name="T11" fmla="*/ 31 h 241"/>
                <a:gd name="T12" fmla="*/ 0 w 272"/>
                <a:gd name="T13" fmla="*/ 4 h 241"/>
                <a:gd name="T14" fmla="*/ 0 w 272"/>
                <a:gd name="T15" fmla="*/ 4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Полилиния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9 w 152"/>
                <a:gd name="T1" fmla="*/ 1 h 224"/>
                <a:gd name="T2" fmla="*/ 19 w 152"/>
                <a:gd name="T3" fmla="*/ 28 h 224"/>
                <a:gd name="T4" fmla="*/ 0 w 152"/>
                <a:gd name="T5" fmla="*/ 1 h 224"/>
                <a:gd name="T6" fmla="*/ 9 w 152"/>
                <a:gd name="T7" fmla="*/ 0 h 224"/>
                <a:gd name="T8" fmla="*/ 19 w 152"/>
                <a:gd name="T9" fmla="*/ 1 h 224"/>
                <a:gd name="T10" fmla="*/ 19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Полилиния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10 h 764"/>
                <a:gd name="T2" fmla="*/ 11 w 386"/>
                <a:gd name="T3" fmla="*/ 0 h 764"/>
                <a:gd name="T4" fmla="*/ 29 w 386"/>
                <a:gd name="T5" fmla="*/ 1 h 764"/>
                <a:gd name="T6" fmla="*/ 49 w 386"/>
                <a:gd name="T7" fmla="*/ 96 h 764"/>
                <a:gd name="T8" fmla="*/ 35 w 386"/>
                <a:gd name="T9" fmla="*/ 91 h 764"/>
                <a:gd name="T10" fmla="*/ 19 w 386"/>
                <a:gd name="T11" fmla="*/ 85 h 764"/>
                <a:gd name="T12" fmla="*/ 0 w 386"/>
                <a:gd name="T13" fmla="*/ 10 h 764"/>
                <a:gd name="T14" fmla="*/ 0 w 386"/>
                <a:gd name="T15" fmla="*/ 1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Полилиния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87 w 728"/>
                <a:gd name="T1" fmla="*/ 0 h 348"/>
                <a:gd name="T2" fmla="*/ 0 w 728"/>
                <a:gd name="T3" fmla="*/ 14 h 348"/>
                <a:gd name="T4" fmla="*/ 4 w 728"/>
                <a:gd name="T5" fmla="*/ 44 h 348"/>
                <a:gd name="T6" fmla="*/ 90 w 728"/>
                <a:gd name="T7" fmla="*/ 30 h 348"/>
                <a:gd name="T8" fmla="*/ 91 w 728"/>
                <a:gd name="T9" fmla="*/ 6 h 348"/>
                <a:gd name="T10" fmla="*/ 87 w 728"/>
                <a:gd name="T11" fmla="*/ 0 h 348"/>
                <a:gd name="T12" fmla="*/ 87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Полилиния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34 w 312"/>
                <a:gd name="T1" fmla="*/ 0 h 135"/>
                <a:gd name="T2" fmla="*/ 0 w 312"/>
                <a:gd name="T3" fmla="*/ 9 h 135"/>
                <a:gd name="T4" fmla="*/ 39 w 312"/>
                <a:gd name="T5" fmla="*/ 16 h 135"/>
                <a:gd name="T6" fmla="*/ 34 w 312"/>
                <a:gd name="T7" fmla="*/ 0 h 135"/>
                <a:gd name="T8" fmla="*/ 34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84" name="Группа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Группа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098" name="Полилиния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3 h 175"/>
                    <a:gd name="T2" fmla="*/ 15 w 313"/>
                    <a:gd name="T3" fmla="*/ 1 h 175"/>
                    <a:gd name="T4" fmla="*/ 27 w 313"/>
                    <a:gd name="T5" fmla="*/ 0 h 175"/>
                    <a:gd name="T6" fmla="*/ 37 w 313"/>
                    <a:gd name="T7" fmla="*/ 3 h 175"/>
                    <a:gd name="T8" fmla="*/ 40 w 313"/>
                    <a:gd name="T9" fmla="*/ 11 h 175"/>
                    <a:gd name="T10" fmla="*/ 21 w 313"/>
                    <a:gd name="T11" fmla="*/ 8 h 175"/>
                    <a:gd name="T12" fmla="*/ 10 w 313"/>
                    <a:gd name="T13" fmla="*/ 12 h 175"/>
                    <a:gd name="T14" fmla="*/ 2 w 313"/>
                    <a:gd name="T15" fmla="*/ 21 h 175"/>
                    <a:gd name="T16" fmla="*/ 0 w 313"/>
                    <a:gd name="T17" fmla="*/ 13 h 175"/>
                    <a:gd name="T18" fmla="*/ 0 w 313"/>
                    <a:gd name="T19" fmla="*/ 13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9" name="Полилиния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5 h 266"/>
                    <a:gd name="T2" fmla="*/ 20 w 230"/>
                    <a:gd name="T3" fmla="*/ 34 h 266"/>
                    <a:gd name="T4" fmla="*/ 29 w 230"/>
                    <a:gd name="T5" fmla="*/ 32 h 266"/>
                    <a:gd name="T6" fmla="*/ 28 w 230"/>
                    <a:gd name="T7" fmla="*/ 3 h 266"/>
                    <a:gd name="T8" fmla="*/ 21 w 230"/>
                    <a:gd name="T9" fmla="*/ 0 h 266"/>
                    <a:gd name="T10" fmla="*/ 23 w 230"/>
                    <a:gd name="T11" fmla="*/ 25 h 266"/>
                    <a:gd name="T12" fmla="*/ 9 w 230"/>
                    <a:gd name="T13" fmla="*/ 1 h 266"/>
                    <a:gd name="T14" fmla="*/ 0 w 230"/>
                    <a:gd name="T15" fmla="*/ 5 h 266"/>
                    <a:gd name="T16" fmla="*/ 0 w 230"/>
                    <a:gd name="T17" fmla="*/ 5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00" name="Полилиния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3 h 234"/>
                    <a:gd name="T2" fmla="*/ 4 w 87"/>
                    <a:gd name="T3" fmla="*/ 12 h 234"/>
                    <a:gd name="T4" fmla="*/ 5 w 87"/>
                    <a:gd name="T5" fmla="*/ 20 h 234"/>
                    <a:gd name="T6" fmla="*/ 3 w 87"/>
                    <a:gd name="T7" fmla="*/ 30 h 234"/>
                    <a:gd name="T8" fmla="*/ 10 w 87"/>
                    <a:gd name="T9" fmla="*/ 28 h 234"/>
                    <a:gd name="T10" fmla="*/ 10 w 87"/>
                    <a:gd name="T11" fmla="*/ 15 h 234"/>
                    <a:gd name="T12" fmla="*/ 5 w 87"/>
                    <a:gd name="T13" fmla="*/ 0 h 234"/>
                    <a:gd name="T14" fmla="*/ 0 w 87"/>
                    <a:gd name="T15" fmla="*/ 3 h 234"/>
                    <a:gd name="T16" fmla="*/ 0 w 87"/>
                    <a:gd name="T17" fmla="*/ 3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86" name="Полилиния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3 w 1190"/>
                  <a:gd name="T1" fmla="*/ 0 h 500"/>
                  <a:gd name="T2" fmla="*/ 149 w 1190"/>
                  <a:gd name="T3" fmla="*/ 62 h 500"/>
                  <a:gd name="T4" fmla="*/ 135 w 1190"/>
                  <a:gd name="T5" fmla="*/ 63 h 500"/>
                  <a:gd name="T6" fmla="*/ 0 w 1190"/>
                  <a:gd name="T7" fmla="*/ 4 h 500"/>
                  <a:gd name="T8" fmla="*/ 13 w 1190"/>
                  <a:gd name="T9" fmla="*/ 0 h 500"/>
                  <a:gd name="T10" fmla="*/ 13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7" name="Полилиния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 w 489"/>
                  <a:gd name="T1" fmla="*/ 5 h 296"/>
                  <a:gd name="T2" fmla="*/ 20 w 489"/>
                  <a:gd name="T3" fmla="*/ 9 h 296"/>
                  <a:gd name="T4" fmla="*/ 40 w 489"/>
                  <a:gd name="T5" fmla="*/ 18 h 296"/>
                  <a:gd name="T6" fmla="*/ 55 w 489"/>
                  <a:gd name="T7" fmla="*/ 31 h 296"/>
                  <a:gd name="T8" fmla="*/ 40 w 489"/>
                  <a:gd name="T9" fmla="*/ 29 h 296"/>
                  <a:gd name="T10" fmla="*/ 17 w 489"/>
                  <a:gd name="T11" fmla="*/ 19 h 296"/>
                  <a:gd name="T12" fmla="*/ 6 w 489"/>
                  <a:gd name="T13" fmla="*/ 10 h 296"/>
                  <a:gd name="T14" fmla="*/ 13 w 489"/>
                  <a:gd name="T15" fmla="*/ 21 h 296"/>
                  <a:gd name="T16" fmla="*/ 34 w 489"/>
                  <a:gd name="T17" fmla="*/ 34 h 296"/>
                  <a:gd name="T18" fmla="*/ 58 w 489"/>
                  <a:gd name="T19" fmla="*/ 37 h 296"/>
                  <a:gd name="T20" fmla="*/ 61 w 489"/>
                  <a:gd name="T21" fmla="*/ 28 h 296"/>
                  <a:gd name="T22" fmla="*/ 49 w 489"/>
                  <a:gd name="T23" fmla="*/ 15 h 296"/>
                  <a:gd name="T24" fmla="*/ 21 w 489"/>
                  <a:gd name="T25" fmla="*/ 3 h 296"/>
                  <a:gd name="T26" fmla="*/ 0 w 489"/>
                  <a:gd name="T27" fmla="*/ 0 h 296"/>
                  <a:gd name="T28" fmla="*/ 1 w 489"/>
                  <a:gd name="T29" fmla="*/ 5 h 296"/>
                  <a:gd name="T30" fmla="*/ 1 w 489"/>
                  <a:gd name="T31" fmla="*/ 5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8" name="Полилиния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3 w 213"/>
                  <a:gd name="T1" fmla="*/ 0 h 478"/>
                  <a:gd name="T2" fmla="*/ 12 w 213"/>
                  <a:gd name="T3" fmla="*/ 3 h 478"/>
                  <a:gd name="T4" fmla="*/ 10 w 213"/>
                  <a:gd name="T5" fmla="*/ 24 h 478"/>
                  <a:gd name="T6" fmla="*/ 14 w 213"/>
                  <a:gd name="T7" fmla="*/ 40 h 478"/>
                  <a:gd name="T8" fmla="*/ 27 w 213"/>
                  <a:gd name="T9" fmla="*/ 56 h 478"/>
                  <a:gd name="T10" fmla="*/ 13 w 213"/>
                  <a:gd name="T11" fmla="*/ 59 h 478"/>
                  <a:gd name="T12" fmla="*/ 4 w 213"/>
                  <a:gd name="T13" fmla="*/ 42 h 478"/>
                  <a:gd name="T14" fmla="*/ 0 w 213"/>
                  <a:gd name="T15" fmla="*/ 7 h 478"/>
                  <a:gd name="T16" fmla="*/ 3 w 213"/>
                  <a:gd name="T17" fmla="*/ 0 h 478"/>
                  <a:gd name="T18" fmla="*/ 3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89" name="Группа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090" name="Полилиния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4 w 150"/>
                    <a:gd name="T1" fmla="*/ 0 h 173"/>
                    <a:gd name="T2" fmla="*/ 5 w 150"/>
                    <a:gd name="T3" fmla="*/ 9 h 173"/>
                    <a:gd name="T4" fmla="*/ 0 w 150"/>
                    <a:gd name="T5" fmla="*/ 22 h 173"/>
                    <a:gd name="T6" fmla="*/ 10 w 150"/>
                    <a:gd name="T7" fmla="*/ 20 h 173"/>
                    <a:gd name="T8" fmla="*/ 13 w 150"/>
                    <a:gd name="T9" fmla="*/ 11 h 173"/>
                    <a:gd name="T10" fmla="*/ 19 w 150"/>
                    <a:gd name="T11" fmla="*/ 4 h 173"/>
                    <a:gd name="T12" fmla="*/ 14 w 150"/>
                    <a:gd name="T13" fmla="*/ 0 h 173"/>
                    <a:gd name="T14" fmla="*/ 14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1" name="Полилиния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20 w 1684"/>
                    <a:gd name="T1" fmla="*/ 0 h 880"/>
                    <a:gd name="T2" fmla="*/ 8 w 1684"/>
                    <a:gd name="T3" fmla="*/ 7 h 880"/>
                    <a:gd name="T4" fmla="*/ 0 w 1684"/>
                    <a:gd name="T5" fmla="*/ 26 h 880"/>
                    <a:gd name="T6" fmla="*/ 9 w 1684"/>
                    <a:gd name="T7" fmla="*/ 45 h 880"/>
                    <a:gd name="T8" fmla="*/ 148 w 1684"/>
                    <a:gd name="T9" fmla="*/ 109 h 880"/>
                    <a:gd name="T10" fmla="*/ 178 w 1684"/>
                    <a:gd name="T11" fmla="*/ 105 h 880"/>
                    <a:gd name="T12" fmla="*/ 202 w 1684"/>
                    <a:gd name="T13" fmla="*/ 110 h 880"/>
                    <a:gd name="T14" fmla="*/ 211 w 1684"/>
                    <a:gd name="T15" fmla="*/ 101 h 880"/>
                    <a:gd name="T16" fmla="*/ 188 w 1684"/>
                    <a:gd name="T17" fmla="*/ 83 h 880"/>
                    <a:gd name="T18" fmla="*/ 179 w 1684"/>
                    <a:gd name="T19" fmla="*/ 64 h 880"/>
                    <a:gd name="T20" fmla="*/ 172 w 1684"/>
                    <a:gd name="T21" fmla="*/ 66 h 880"/>
                    <a:gd name="T22" fmla="*/ 180 w 1684"/>
                    <a:gd name="T23" fmla="*/ 83 h 880"/>
                    <a:gd name="T24" fmla="*/ 198 w 1684"/>
                    <a:gd name="T25" fmla="*/ 102 h 880"/>
                    <a:gd name="T26" fmla="*/ 177 w 1684"/>
                    <a:gd name="T27" fmla="*/ 99 h 880"/>
                    <a:gd name="T28" fmla="*/ 153 w 1684"/>
                    <a:gd name="T29" fmla="*/ 102 h 880"/>
                    <a:gd name="T30" fmla="*/ 157 w 1684"/>
                    <a:gd name="T31" fmla="*/ 82 h 880"/>
                    <a:gd name="T32" fmla="*/ 168 w 1684"/>
                    <a:gd name="T33" fmla="*/ 68 h 880"/>
                    <a:gd name="T34" fmla="*/ 156 w 1684"/>
                    <a:gd name="T35" fmla="*/ 69 h 880"/>
                    <a:gd name="T36" fmla="*/ 146 w 1684"/>
                    <a:gd name="T37" fmla="*/ 83 h 880"/>
                    <a:gd name="T38" fmla="*/ 143 w 1684"/>
                    <a:gd name="T39" fmla="*/ 99 h 880"/>
                    <a:gd name="T40" fmla="*/ 14 w 1684"/>
                    <a:gd name="T41" fmla="*/ 39 h 880"/>
                    <a:gd name="T42" fmla="*/ 10 w 1684"/>
                    <a:gd name="T43" fmla="*/ 27 h 880"/>
                    <a:gd name="T44" fmla="*/ 13 w 1684"/>
                    <a:gd name="T45" fmla="*/ 12 h 880"/>
                    <a:gd name="T46" fmla="*/ 28 w 1684"/>
                    <a:gd name="T47" fmla="*/ 0 h 880"/>
                    <a:gd name="T48" fmla="*/ 20 w 1684"/>
                    <a:gd name="T49" fmla="*/ 0 h 880"/>
                    <a:gd name="T50" fmla="*/ 20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2" name="Полилиния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5 w 160"/>
                    <a:gd name="T1" fmla="*/ 0 h 335"/>
                    <a:gd name="T2" fmla="*/ 3 w 160"/>
                    <a:gd name="T3" fmla="*/ 13 h 335"/>
                    <a:gd name="T4" fmla="*/ 0 w 160"/>
                    <a:gd name="T5" fmla="*/ 28 h 335"/>
                    <a:gd name="T6" fmla="*/ 5 w 160"/>
                    <a:gd name="T7" fmla="*/ 39 h 335"/>
                    <a:gd name="T8" fmla="*/ 12 w 160"/>
                    <a:gd name="T9" fmla="*/ 41 h 335"/>
                    <a:gd name="T10" fmla="*/ 10 w 160"/>
                    <a:gd name="T11" fmla="*/ 19 h 335"/>
                    <a:gd name="T12" fmla="*/ 20 w 160"/>
                    <a:gd name="T13" fmla="*/ 2 h 335"/>
                    <a:gd name="T14" fmla="*/ 15 w 160"/>
                    <a:gd name="T15" fmla="*/ 0 h 335"/>
                    <a:gd name="T16" fmla="*/ 15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3" name="Полилиния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8 w 642"/>
                    <a:gd name="T1" fmla="*/ 112 h 1188"/>
                    <a:gd name="T2" fmla="*/ 0 w 642"/>
                    <a:gd name="T3" fmla="*/ 16 h 1188"/>
                    <a:gd name="T4" fmla="*/ 11 w 642"/>
                    <a:gd name="T5" fmla="*/ 5 h 1188"/>
                    <a:gd name="T6" fmla="*/ 33 w 642"/>
                    <a:gd name="T7" fmla="*/ 0 h 1188"/>
                    <a:gd name="T8" fmla="*/ 50 w 642"/>
                    <a:gd name="T9" fmla="*/ 8 h 1188"/>
                    <a:gd name="T10" fmla="*/ 81 w 642"/>
                    <a:gd name="T11" fmla="*/ 149 h 1188"/>
                    <a:gd name="T12" fmla="*/ 70 w 642"/>
                    <a:gd name="T13" fmla="*/ 137 h 1188"/>
                    <a:gd name="T14" fmla="*/ 45 w 642"/>
                    <a:gd name="T15" fmla="*/ 13 h 1188"/>
                    <a:gd name="T16" fmla="*/ 29 w 642"/>
                    <a:gd name="T17" fmla="*/ 8 h 1188"/>
                    <a:gd name="T18" fmla="*/ 15 w 642"/>
                    <a:gd name="T19" fmla="*/ 10 h 1188"/>
                    <a:gd name="T20" fmla="*/ 10 w 642"/>
                    <a:gd name="T21" fmla="*/ 18 h 1188"/>
                    <a:gd name="T22" fmla="*/ 39 w 642"/>
                    <a:gd name="T23" fmla="*/ 116 h 1188"/>
                    <a:gd name="T24" fmla="*/ 28 w 642"/>
                    <a:gd name="T25" fmla="*/ 112 h 1188"/>
                    <a:gd name="T26" fmla="*/ 28 w 642"/>
                    <a:gd name="T27" fmla="*/ 112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4" name="Полилиния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4 h 504"/>
                    <a:gd name="T2" fmla="*/ 10 w 192"/>
                    <a:gd name="T3" fmla="*/ 25 h 504"/>
                    <a:gd name="T4" fmla="*/ 15 w 192"/>
                    <a:gd name="T5" fmla="*/ 40 h 504"/>
                    <a:gd name="T6" fmla="*/ 15 w 192"/>
                    <a:gd name="T7" fmla="*/ 63 h 504"/>
                    <a:gd name="T8" fmla="*/ 24 w 192"/>
                    <a:gd name="T9" fmla="*/ 63 h 504"/>
                    <a:gd name="T10" fmla="*/ 24 w 192"/>
                    <a:gd name="T11" fmla="*/ 45 h 504"/>
                    <a:gd name="T12" fmla="*/ 21 w 192"/>
                    <a:gd name="T13" fmla="*/ 26 h 504"/>
                    <a:gd name="T14" fmla="*/ 13 w 192"/>
                    <a:gd name="T15" fmla="*/ 8 h 504"/>
                    <a:gd name="T16" fmla="*/ 8 w 192"/>
                    <a:gd name="T17" fmla="*/ 0 h 504"/>
                    <a:gd name="T18" fmla="*/ 0 w 192"/>
                    <a:gd name="T19" fmla="*/ 4 h 504"/>
                    <a:gd name="T20" fmla="*/ 0 w 192"/>
                    <a:gd name="T21" fmla="*/ 4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5" name="Полилиния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38 w 390"/>
                    <a:gd name="T1" fmla="*/ 0 h 269"/>
                    <a:gd name="T2" fmla="*/ 33 w 390"/>
                    <a:gd name="T3" fmla="*/ 3 h 269"/>
                    <a:gd name="T4" fmla="*/ 32 w 390"/>
                    <a:gd name="T5" fmla="*/ 9 h 269"/>
                    <a:gd name="T6" fmla="*/ 0 w 390"/>
                    <a:gd name="T7" fmla="*/ 22 h 269"/>
                    <a:gd name="T8" fmla="*/ 0 w 390"/>
                    <a:gd name="T9" fmla="*/ 28 h 269"/>
                    <a:gd name="T10" fmla="*/ 36 w 390"/>
                    <a:gd name="T11" fmla="*/ 29 h 269"/>
                    <a:gd name="T12" fmla="*/ 40 w 390"/>
                    <a:gd name="T13" fmla="*/ 34 h 269"/>
                    <a:gd name="T14" fmla="*/ 49 w 390"/>
                    <a:gd name="T15" fmla="*/ 34 h 269"/>
                    <a:gd name="T16" fmla="*/ 48 w 390"/>
                    <a:gd name="T17" fmla="*/ 24 h 269"/>
                    <a:gd name="T18" fmla="*/ 15 w 390"/>
                    <a:gd name="T19" fmla="*/ 22 h 269"/>
                    <a:gd name="T20" fmla="*/ 42 w 390"/>
                    <a:gd name="T21" fmla="*/ 12 h 269"/>
                    <a:gd name="T22" fmla="*/ 38 w 390"/>
                    <a:gd name="T23" fmla="*/ 0 h 269"/>
                    <a:gd name="T24" fmla="*/ 38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6" name="Полилиния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7 h 424"/>
                    <a:gd name="T2" fmla="*/ 108 w 941"/>
                    <a:gd name="T3" fmla="*/ 0 h 424"/>
                    <a:gd name="T4" fmla="*/ 116 w 941"/>
                    <a:gd name="T5" fmla="*/ 10 h 424"/>
                    <a:gd name="T6" fmla="*/ 118 w 941"/>
                    <a:gd name="T7" fmla="*/ 23 h 424"/>
                    <a:gd name="T8" fmla="*/ 113 w 941"/>
                    <a:gd name="T9" fmla="*/ 36 h 424"/>
                    <a:gd name="T10" fmla="*/ 8 w 941"/>
                    <a:gd name="T11" fmla="*/ 53 h 424"/>
                    <a:gd name="T12" fmla="*/ 7 w 941"/>
                    <a:gd name="T13" fmla="*/ 48 h 424"/>
                    <a:gd name="T14" fmla="*/ 108 w 941"/>
                    <a:gd name="T15" fmla="*/ 31 h 424"/>
                    <a:gd name="T16" fmla="*/ 112 w 941"/>
                    <a:gd name="T17" fmla="*/ 19 h 424"/>
                    <a:gd name="T18" fmla="*/ 105 w 941"/>
                    <a:gd name="T19" fmla="*/ 8 h 424"/>
                    <a:gd name="T20" fmla="*/ 0 w 941"/>
                    <a:gd name="T21" fmla="*/ 24 h 424"/>
                    <a:gd name="T22" fmla="*/ 0 w 941"/>
                    <a:gd name="T23" fmla="*/ 17 h 424"/>
                    <a:gd name="T24" fmla="*/ 0 w 941"/>
                    <a:gd name="T25" fmla="*/ 17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7" name="Полилиния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5 h 173"/>
                    <a:gd name="T2" fmla="*/ 9 w 488"/>
                    <a:gd name="T3" fmla="*/ 21 h 173"/>
                    <a:gd name="T4" fmla="*/ 28 w 488"/>
                    <a:gd name="T5" fmla="*/ 20 h 173"/>
                    <a:gd name="T6" fmla="*/ 53 w 488"/>
                    <a:gd name="T7" fmla="*/ 14 h 173"/>
                    <a:gd name="T8" fmla="*/ 62 w 488"/>
                    <a:gd name="T9" fmla="*/ 5 h 173"/>
                    <a:gd name="T10" fmla="*/ 56 w 488"/>
                    <a:gd name="T11" fmla="*/ 0 h 173"/>
                    <a:gd name="T12" fmla="*/ 32 w 488"/>
                    <a:gd name="T13" fmla="*/ 0 h 173"/>
                    <a:gd name="T14" fmla="*/ 14 w 488"/>
                    <a:gd name="T15" fmla="*/ 1 h 173"/>
                    <a:gd name="T16" fmla="*/ 2 w 488"/>
                    <a:gd name="T17" fmla="*/ 9 h 173"/>
                    <a:gd name="T18" fmla="*/ 14 w 488"/>
                    <a:gd name="T19" fmla="*/ 11 h 173"/>
                    <a:gd name="T20" fmla="*/ 35 w 488"/>
                    <a:gd name="T21" fmla="*/ 6 h 173"/>
                    <a:gd name="T22" fmla="*/ 53 w 488"/>
                    <a:gd name="T23" fmla="*/ 6 h 173"/>
                    <a:gd name="T24" fmla="*/ 34 w 488"/>
                    <a:gd name="T25" fmla="*/ 13 h 173"/>
                    <a:gd name="T26" fmla="*/ 18 w 488"/>
                    <a:gd name="T27" fmla="*/ 15 h 173"/>
                    <a:gd name="T28" fmla="*/ 0 w 488"/>
                    <a:gd name="T29" fmla="*/ 15 h 173"/>
                    <a:gd name="T30" fmla="*/ 0 w 488"/>
                    <a:gd name="T31" fmla="*/ 15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059" name="Группа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073" name="Полилиния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13 w 772"/>
                <a:gd name="T1" fmla="*/ 263 h 3266"/>
                <a:gd name="T2" fmla="*/ 7 w 772"/>
                <a:gd name="T3" fmla="*/ 246 h 3266"/>
                <a:gd name="T4" fmla="*/ 6 w 772"/>
                <a:gd name="T5" fmla="*/ 232 h 3266"/>
                <a:gd name="T6" fmla="*/ 7 w 772"/>
                <a:gd name="T7" fmla="*/ 212 h 3266"/>
                <a:gd name="T8" fmla="*/ 11 w 772"/>
                <a:gd name="T9" fmla="*/ 188 h 3266"/>
                <a:gd name="T10" fmla="*/ 12 w 772"/>
                <a:gd name="T11" fmla="*/ 173 h 3266"/>
                <a:gd name="T12" fmla="*/ 11 w 772"/>
                <a:gd name="T13" fmla="*/ 163 h 3266"/>
                <a:gd name="T14" fmla="*/ 7 w 772"/>
                <a:gd name="T15" fmla="*/ 155 h 3266"/>
                <a:gd name="T16" fmla="*/ 7 w 772"/>
                <a:gd name="T17" fmla="*/ 145 h 3266"/>
                <a:gd name="T18" fmla="*/ 8 w 772"/>
                <a:gd name="T19" fmla="*/ 132 h 3266"/>
                <a:gd name="T20" fmla="*/ 14 w 772"/>
                <a:gd name="T21" fmla="*/ 97 h 3266"/>
                <a:gd name="T22" fmla="*/ 14 w 772"/>
                <a:gd name="T23" fmla="*/ 79 h 3266"/>
                <a:gd name="T24" fmla="*/ 13 w 772"/>
                <a:gd name="T25" fmla="*/ 59 h 3266"/>
                <a:gd name="T26" fmla="*/ 8 w 772"/>
                <a:gd name="T27" fmla="*/ 50 h 3266"/>
                <a:gd name="T28" fmla="*/ 4 w 772"/>
                <a:gd name="T29" fmla="*/ 35 h 3266"/>
                <a:gd name="T30" fmla="*/ 0 w 772"/>
                <a:gd name="T31" fmla="*/ 0 h 3266"/>
                <a:gd name="T32" fmla="*/ 1 w 772"/>
                <a:gd name="T33" fmla="*/ 32 h 3266"/>
                <a:gd name="T34" fmla="*/ 3 w 772"/>
                <a:gd name="T35" fmla="*/ 51 h 3266"/>
                <a:gd name="T36" fmla="*/ 7 w 772"/>
                <a:gd name="T37" fmla="*/ 63 h 3266"/>
                <a:gd name="T38" fmla="*/ 11 w 772"/>
                <a:gd name="T39" fmla="*/ 69 h 3266"/>
                <a:gd name="T40" fmla="*/ 11 w 772"/>
                <a:gd name="T41" fmla="*/ 87 h 3266"/>
                <a:gd name="T42" fmla="*/ 9 w 772"/>
                <a:gd name="T43" fmla="*/ 106 h 3266"/>
                <a:gd name="T44" fmla="*/ 5 w 772"/>
                <a:gd name="T45" fmla="*/ 138 h 3266"/>
                <a:gd name="T46" fmla="*/ 4 w 772"/>
                <a:gd name="T47" fmla="*/ 159 h 3266"/>
                <a:gd name="T48" fmla="*/ 9 w 772"/>
                <a:gd name="T49" fmla="*/ 171 h 3266"/>
                <a:gd name="T50" fmla="*/ 8 w 772"/>
                <a:gd name="T51" fmla="*/ 182 h 3266"/>
                <a:gd name="T52" fmla="*/ 5 w 772"/>
                <a:gd name="T53" fmla="*/ 204 h 3266"/>
                <a:gd name="T54" fmla="*/ 3 w 772"/>
                <a:gd name="T55" fmla="*/ 226 h 3266"/>
                <a:gd name="T56" fmla="*/ 5 w 772"/>
                <a:gd name="T57" fmla="*/ 249 h 3266"/>
                <a:gd name="T58" fmla="*/ 8 w 772"/>
                <a:gd name="T59" fmla="*/ 262 h 3266"/>
                <a:gd name="T60" fmla="*/ 12 w 772"/>
                <a:gd name="T61" fmla="*/ 272 h 3266"/>
                <a:gd name="T62" fmla="*/ 13 w 772"/>
                <a:gd name="T63" fmla="*/ 263 h 3266"/>
                <a:gd name="T64" fmla="*/ 13 w 772"/>
                <a:gd name="T65" fmla="*/ 263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Полилиния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13 w 772"/>
                <a:gd name="T1" fmla="*/ 395 h 3266"/>
                <a:gd name="T2" fmla="*/ 7 w 772"/>
                <a:gd name="T3" fmla="*/ 369 h 3266"/>
                <a:gd name="T4" fmla="*/ 6 w 772"/>
                <a:gd name="T5" fmla="*/ 348 h 3266"/>
                <a:gd name="T6" fmla="*/ 7 w 772"/>
                <a:gd name="T7" fmla="*/ 318 h 3266"/>
                <a:gd name="T8" fmla="*/ 11 w 772"/>
                <a:gd name="T9" fmla="*/ 282 h 3266"/>
                <a:gd name="T10" fmla="*/ 12 w 772"/>
                <a:gd name="T11" fmla="*/ 259 h 3266"/>
                <a:gd name="T12" fmla="*/ 11 w 772"/>
                <a:gd name="T13" fmla="*/ 244 h 3266"/>
                <a:gd name="T14" fmla="*/ 7 w 772"/>
                <a:gd name="T15" fmla="*/ 233 h 3266"/>
                <a:gd name="T16" fmla="*/ 7 w 772"/>
                <a:gd name="T17" fmla="*/ 219 h 3266"/>
                <a:gd name="T18" fmla="*/ 8 w 772"/>
                <a:gd name="T19" fmla="*/ 199 h 3266"/>
                <a:gd name="T20" fmla="*/ 14 w 772"/>
                <a:gd name="T21" fmla="*/ 145 h 3266"/>
                <a:gd name="T22" fmla="*/ 14 w 772"/>
                <a:gd name="T23" fmla="*/ 119 h 3266"/>
                <a:gd name="T24" fmla="*/ 13 w 772"/>
                <a:gd name="T25" fmla="*/ 90 h 3266"/>
                <a:gd name="T26" fmla="*/ 8 w 772"/>
                <a:gd name="T27" fmla="*/ 76 h 3266"/>
                <a:gd name="T28" fmla="*/ 4 w 772"/>
                <a:gd name="T29" fmla="*/ 53 h 3266"/>
                <a:gd name="T30" fmla="*/ 0 w 772"/>
                <a:gd name="T31" fmla="*/ 0 h 3266"/>
                <a:gd name="T32" fmla="*/ 1 w 772"/>
                <a:gd name="T33" fmla="*/ 48 h 3266"/>
                <a:gd name="T34" fmla="*/ 3 w 772"/>
                <a:gd name="T35" fmla="*/ 77 h 3266"/>
                <a:gd name="T36" fmla="*/ 7 w 772"/>
                <a:gd name="T37" fmla="*/ 95 h 3266"/>
                <a:gd name="T38" fmla="*/ 11 w 772"/>
                <a:gd name="T39" fmla="*/ 105 h 3266"/>
                <a:gd name="T40" fmla="*/ 11 w 772"/>
                <a:gd name="T41" fmla="*/ 131 h 3266"/>
                <a:gd name="T42" fmla="*/ 9 w 772"/>
                <a:gd name="T43" fmla="*/ 159 h 3266"/>
                <a:gd name="T44" fmla="*/ 5 w 772"/>
                <a:gd name="T45" fmla="*/ 208 h 3266"/>
                <a:gd name="T46" fmla="*/ 4 w 772"/>
                <a:gd name="T47" fmla="*/ 239 h 3266"/>
                <a:gd name="T48" fmla="*/ 9 w 772"/>
                <a:gd name="T49" fmla="*/ 257 h 3266"/>
                <a:gd name="T50" fmla="*/ 8 w 772"/>
                <a:gd name="T51" fmla="*/ 273 h 3266"/>
                <a:gd name="T52" fmla="*/ 5 w 772"/>
                <a:gd name="T53" fmla="*/ 307 h 3266"/>
                <a:gd name="T54" fmla="*/ 3 w 772"/>
                <a:gd name="T55" fmla="*/ 340 h 3266"/>
                <a:gd name="T56" fmla="*/ 5 w 772"/>
                <a:gd name="T57" fmla="*/ 375 h 3266"/>
                <a:gd name="T58" fmla="*/ 8 w 772"/>
                <a:gd name="T59" fmla="*/ 393 h 3266"/>
                <a:gd name="T60" fmla="*/ 12 w 772"/>
                <a:gd name="T61" fmla="*/ 409 h 3266"/>
                <a:gd name="T62" fmla="*/ 13 w 772"/>
                <a:gd name="T63" fmla="*/ 395 h 3266"/>
                <a:gd name="T64" fmla="*/ 13 w 772"/>
                <a:gd name="T65" fmla="*/ 395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60" name="Группа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Группа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063" name="Полилиния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2 w 245"/>
                  <a:gd name="T1" fmla="*/ 0 h 806"/>
                  <a:gd name="T2" fmla="*/ 2 w 245"/>
                  <a:gd name="T3" fmla="*/ 16 h 806"/>
                  <a:gd name="T4" fmla="*/ 0 w 245"/>
                  <a:gd name="T5" fmla="*/ 37 h 806"/>
                  <a:gd name="T6" fmla="*/ 1 w 245"/>
                  <a:gd name="T7" fmla="*/ 36 h 806"/>
                  <a:gd name="T8" fmla="*/ 4 w 245"/>
                  <a:gd name="T9" fmla="*/ 17 h 806"/>
                  <a:gd name="T10" fmla="*/ 4 w 245"/>
                  <a:gd name="T11" fmla="*/ 0 h 806"/>
                  <a:gd name="T12" fmla="*/ 2 w 245"/>
                  <a:gd name="T13" fmla="*/ 0 h 806"/>
                  <a:gd name="T14" fmla="*/ 2 w 245"/>
                  <a:gd name="T15" fmla="*/ 0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64" name="Группа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065" name="Полилиния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5 w 604"/>
                    <a:gd name="T3" fmla="*/ 9 h 349"/>
                    <a:gd name="T4" fmla="*/ 8 w 604"/>
                    <a:gd name="T5" fmla="*/ 16 h 349"/>
                    <a:gd name="T6" fmla="*/ 10 w 604"/>
                    <a:gd name="T7" fmla="*/ 6 h 349"/>
                    <a:gd name="T8" fmla="*/ 6 w 604"/>
                    <a:gd name="T9" fmla="*/ 0 h 349"/>
                    <a:gd name="T10" fmla="*/ 8 w 604"/>
                    <a:gd name="T11" fmla="*/ 9 h 349"/>
                    <a:gd name="T12" fmla="*/ 2 w 604"/>
                    <a:gd name="T13" fmla="*/ 1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6" name="Полилиния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>
                    <a:gd name="T0" fmla="*/ 12 w 1064"/>
                    <a:gd name="T1" fmla="*/ 6 h 1230"/>
                    <a:gd name="T2" fmla="*/ 8 w 1064"/>
                    <a:gd name="T3" fmla="*/ 16 h 1230"/>
                    <a:gd name="T4" fmla="*/ 3 w 1064"/>
                    <a:gd name="T5" fmla="*/ 35 h 1230"/>
                    <a:gd name="T6" fmla="*/ 0 w 1064"/>
                    <a:gd name="T7" fmla="*/ 50 h 1230"/>
                    <a:gd name="T8" fmla="*/ 1 w 1064"/>
                    <a:gd name="T9" fmla="*/ 56 h 1230"/>
                    <a:gd name="T10" fmla="*/ 4 w 1064"/>
                    <a:gd name="T11" fmla="*/ 54 h 1230"/>
                    <a:gd name="T12" fmla="*/ 9 w 1064"/>
                    <a:gd name="T13" fmla="*/ 41 h 1230"/>
                    <a:gd name="T14" fmla="*/ 14 w 1064"/>
                    <a:gd name="T15" fmla="*/ 24 h 1230"/>
                    <a:gd name="T16" fmla="*/ 17 w 1064"/>
                    <a:gd name="T17" fmla="*/ 12 h 1230"/>
                    <a:gd name="T18" fmla="*/ 17 w 1064"/>
                    <a:gd name="T19" fmla="*/ 4 h 1230"/>
                    <a:gd name="T20" fmla="*/ 16 w 1064"/>
                    <a:gd name="T21" fmla="*/ 0 h 1230"/>
                    <a:gd name="T22" fmla="*/ 13 w 1064"/>
                    <a:gd name="T23" fmla="*/ 3 h 1230"/>
                    <a:gd name="T24" fmla="*/ 16 w 1064"/>
                    <a:gd name="T25" fmla="*/ 5 h 1230"/>
                    <a:gd name="T26" fmla="*/ 14 w 1064"/>
                    <a:gd name="T27" fmla="*/ 16 h 1230"/>
                    <a:gd name="T28" fmla="*/ 11 w 1064"/>
                    <a:gd name="T29" fmla="*/ 30 h 1230"/>
                    <a:gd name="T30" fmla="*/ 6 w 1064"/>
                    <a:gd name="T31" fmla="*/ 46 h 1230"/>
                    <a:gd name="T32" fmla="*/ 2 w 1064"/>
                    <a:gd name="T33" fmla="*/ 50 h 1230"/>
                    <a:gd name="T34" fmla="*/ 2 w 1064"/>
                    <a:gd name="T35" fmla="*/ 43 h 1230"/>
                    <a:gd name="T36" fmla="*/ 7 w 1064"/>
                    <a:gd name="T37" fmla="*/ 23 h 1230"/>
                    <a:gd name="T38" fmla="*/ 13 w 1064"/>
                    <a:gd name="T39" fmla="*/ 5 h 1230"/>
                    <a:gd name="T40" fmla="*/ 12 w 1064"/>
                    <a:gd name="T41" fmla="*/ 6 h 1230"/>
                    <a:gd name="T42" fmla="*/ 12 w 1064"/>
                    <a:gd name="T43" fmla="*/ 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7" name="Полилиния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>
                    <a:gd name="T0" fmla="*/ 31 w 2002"/>
                    <a:gd name="T1" fmla="*/ 0 h 2521"/>
                    <a:gd name="T2" fmla="*/ 0 w 2002"/>
                    <a:gd name="T3" fmla="*/ 114 h 2521"/>
                    <a:gd name="T4" fmla="*/ 3 w 2002"/>
                    <a:gd name="T5" fmla="*/ 111 h 2521"/>
                    <a:gd name="T6" fmla="*/ 32 w 2002"/>
                    <a:gd name="T7" fmla="*/ 3 h 2521"/>
                    <a:gd name="T8" fmla="*/ 31 w 2002"/>
                    <a:gd name="T9" fmla="*/ 0 h 2521"/>
                    <a:gd name="T10" fmla="*/ 3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8" name="Полилиния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2 w 3007"/>
                    <a:gd name="T1" fmla="*/ 129 h 3771"/>
                    <a:gd name="T2" fmla="*/ 6 w 3007"/>
                    <a:gd name="T3" fmla="*/ 128 h 3771"/>
                    <a:gd name="T4" fmla="*/ 13 w 3007"/>
                    <a:gd name="T5" fmla="*/ 136 h 3771"/>
                    <a:gd name="T6" fmla="*/ 11 w 3007"/>
                    <a:gd name="T7" fmla="*/ 128 h 3771"/>
                    <a:gd name="T8" fmla="*/ 6 w 3007"/>
                    <a:gd name="T9" fmla="*/ 122 h 3771"/>
                    <a:gd name="T10" fmla="*/ 10 w 3007"/>
                    <a:gd name="T11" fmla="*/ 123 h 3771"/>
                    <a:gd name="T12" fmla="*/ 16 w 3007"/>
                    <a:gd name="T13" fmla="*/ 130 h 3771"/>
                    <a:gd name="T14" fmla="*/ 46 w 3007"/>
                    <a:gd name="T15" fmla="*/ 19 h 3771"/>
                    <a:gd name="T16" fmla="*/ 41 w 3007"/>
                    <a:gd name="T17" fmla="*/ 7 h 3771"/>
                    <a:gd name="T18" fmla="*/ 37 w 3007"/>
                    <a:gd name="T19" fmla="*/ 0 h 3771"/>
                    <a:gd name="T20" fmla="*/ 43 w 3007"/>
                    <a:gd name="T21" fmla="*/ 4 h 3771"/>
                    <a:gd name="T22" fmla="*/ 48 w 3007"/>
                    <a:gd name="T23" fmla="*/ 20 h 3771"/>
                    <a:gd name="T24" fmla="*/ 13 w 3007"/>
                    <a:gd name="T25" fmla="*/ 148 h 3771"/>
                    <a:gd name="T26" fmla="*/ 8 w 3007"/>
                    <a:gd name="T27" fmla="*/ 154 h 3771"/>
                    <a:gd name="T28" fmla="*/ 2 w 3007"/>
                    <a:gd name="T29" fmla="*/ 171 h 3771"/>
                    <a:gd name="T30" fmla="*/ 0 w 3007"/>
                    <a:gd name="T31" fmla="*/ 166 h 3771"/>
                    <a:gd name="T32" fmla="*/ 2 w 3007"/>
                    <a:gd name="T33" fmla="*/ 164 h 3771"/>
                    <a:gd name="T34" fmla="*/ 6 w 3007"/>
                    <a:gd name="T35" fmla="*/ 153 h 3771"/>
                    <a:gd name="T36" fmla="*/ 3 w 3007"/>
                    <a:gd name="T37" fmla="*/ 148 h 3771"/>
                    <a:gd name="T38" fmla="*/ 3 w 3007"/>
                    <a:gd name="T39" fmla="*/ 144 h 3771"/>
                    <a:gd name="T40" fmla="*/ 7 w 3007"/>
                    <a:gd name="T41" fmla="*/ 149 h 3771"/>
                    <a:gd name="T42" fmla="*/ 7 w 3007"/>
                    <a:gd name="T43" fmla="*/ 144 h 3771"/>
                    <a:gd name="T44" fmla="*/ 10 w 3007"/>
                    <a:gd name="T45" fmla="*/ 146 h 3771"/>
                    <a:gd name="T46" fmla="*/ 7 w 3007"/>
                    <a:gd name="T47" fmla="*/ 139 h 3771"/>
                    <a:gd name="T48" fmla="*/ 10 w 3007"/>
                    <a:gd name="T49" fmla="*/ 139 h 3771"/>
                    <a:gd name="T50" fmla="*/ 2 w 3007"/>
                    <a:gd name="T51" fmla="*/ 129 h 3771"/>
                    <a:gd name="T52" fmla="*/ 2 w 3007"/>
                    <a:gd name="T53" fmla="*/ 129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9" name="Полилиния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>
                    <a:gd name="T0" fmla="*/ 0 w 673"/>
                    <a:gd name="T1" fmla="*/ 4 h 342"/>
                    <a:gd name="T2" fmla="*/ 4 w 673"/>
                    <a:gd name="T3" fmla="*/ 5 h 342"/>
                    <a:gd name="T4" fmla="*/ 10 w 673"/>
                    <a:gd name="T5" fmla="*/ 16 h 342"/>
                    <a:gd name="T6" fmla="*/ 11 w 673"/>
                    <a:gd name="T7" fmla="*/ 13 h 342"/>
                    <a:gd name="T8" fmla="*/ 7 w 673"/>
                    <a:gd name="T9" fmla="*/ 5 h 342"/>
                    <a:gd name="T10" fmla="*/ 1 w 673"/>
                    <a:gd name="T11" fmla="*/ 0 h 342"/>
                    <a:gd name="T12" fmla="*/ 0 w 673"/>
                    <a:gd name="T13" fmla="*/ 4 h 342"/>
                    <a:gd name="T14" fmla="*/ 0 w 673"/>
                    <a:gd name="T15" fmla="*/ 4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0" name="Полилиния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>
                    <a:gd name="T0" fmla="*/ 0 w 716"/>
                    <a:gd name="T1" fmla="*/ 4 h 403"/>
                    <a:gd name="T2" fmla="*/ 6 w 716"/>
                    <a:gd name="T3" fmla="*/ 7 h 403"/>
                    <a:gd name="T4" fmla="*/ 10 w 716"/>
                    <a:gd name="T5" fmla="*/ 18 h 403"/>
                    <a:gd name="T6" fmla="*/ 12 w 716"/>
                    <a:gd name="T7" fmla="*/ 14 h 403"/>
                    <a:gd name="T8" fmla="*/ 7 w 716"/>
                    <a:gd name="T9" fmla="*/ 5 h 403"/>
                    <a:gd name="T10" fmla="*/ 1 w 716"/>
                    <a:gd name="T11" fmla="*/ 0 h 403"/>
                    <a:gd name="T12" fmla="*/ 0 w 716"/>
                    <a:gd name="T13" fmla="*/ 4 h 403"/>
                    <a:gd name="T14" fmla="*/ 0 w 716"/>
                    <a:gd name="T15" fmla="*/ 4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1" name="Полилиния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4 h 411"/>
                    <a:gd name="T2" fmla="*/ 5 w 717"/>
                    <a:gd name="T3" fmla="*/ 6 h 411"/>
                    <a:gd name="T4" fmla="*/ 10 w 717"/>
                    <a:gd name="T5" fmla="*/ 19 h 411"/>
                    <a:gd name="T6" fmla="*/ 12 w 717"/>
                    <a:gd name="T7" fmla="*/ 14 h 411"/>
                    <a:gd name="T8" fmla="*/ 6 w 717"/>
                    <a:gd name="T9" fmla="*/ 4 h 411"/>
                    <a:gd name="T10" fmla="*/ 1 w 717"/>
                    <a:gd name="T11" fmla="*/ 0 h 411"/>
                    <a:gd name="T12" fmla="*/ 0 w 717"/>
                    <a:gd name="T13" fmla="*/ 4 h 411"/>
                    <a:gd name="T14" fmla="*/ 0 w 717"/>
                    <a:gd name="T15" fmla="*/ 4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2" name="Полилиния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>
                    <a:gd name="T0" fmla="*/ 0 w 709"/>
                    <a:gd name="T1" fmla="*/ 4 h 386"/>
                    <a:gd name="T2" fmla="*/ 4 w 709"/>
                    <a:gd name="T3" fmla="*/ 6 h 386"/>
                    <a:gd name="T4" fmla="*/ 11 w 709"/>
                    <a:gd name="T5" fmla="*/ 18 h 386"/>
                    <a:gd name="T6" fmla="*/ 11 w 709"/>
                    <a:gd name="T7" fmla="*/ 14 h 386"/>
                    <a:gd name="T8" fmla="*/ 5 w 709"/>
                    <a:gd name="T9" fmla="*/ 3 h 386"/>
                    <a:gd name="T10" fmla="*/ 1 w 709"/>
                    <a:gd name="T11" fmla="*/ 0 h 386"/>
                    <a:gd name="T12" fmla="*/ 0 w 709"/>
                    <a:gd name="T13" fmla="*/ 4 h 386"/>
                    <a:gd name="T14" fmla="*/ 0 w 709"/>
                    <a:gd name="T15" fmla="*/ 4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062" name="Линия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. 2"/>
          <p:cNvSpPr txBox="1">
            <a:spLocks noChangeArrowheads="1"/>
          </p:cNvSpPr>
          <p:nvPr/>
        </p:nvSpPr>
        <p:spPr bwMode="auto">
          <a:xfrm>
            <a:off x="1979712" y="1988840"/>
            <a:ext cx="64008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Урок математики</a:t>
            </a:r>
            <a:b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2класс</a:t>
            </a:r>
            <a:b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Тема: Деление на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14313"/>
            <a:ext cx="7793038" cy="1462087"/>
          </a:xfrm>
        </p:spPr>
        <p:txBody>
          <a:bodyPr/>
          <a:lstStyle/>
          <a:p>
            <a:pPr algn="ctr" eaLnBrk="1" hangingPunct="1"/>
            <a:r>
              <a:rPr lang="ru-RU" b="1" i="1" smtClean="0"/>
              <a:t>ФИЗМИНУТКА</a:t>
            </a:r>
            <a:endParaRPr lang="ru-RU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700213"/>
            <a:ext cx="7772400" cy="3603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 smtClean="0"/>
              <a:t>Сколько раз ногами топнем?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164388" y="1773238"/>
            <a:ext cx="33115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600" b="1" i="1" kern="0" dirty="0" smtClean="0">
                <a:solidFill>
                  <a:srgbClr val="C00000"/>
                </a:solidFill>
                <a:latin typeface="+mn-lt"/>
              </a:rPr>
              <a:t>2 * 4</a:t>
            </a:r>
            <a:endParaRPr lang="ru-RU" sz="2600" b="1" i="1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164388" y="2349500"/>
            <a:ext cx="12954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600" b="1" i="1" kern="0" dirty="0" smtClean="0">
                <a:solidFill>
                  <a:srgbClr val="C00000"/>
                </a:solidFill>
                <a:latin typeface="+mn-lt"/>
              </a:rPr>
              <a:t>2 * 8</a:t>
            </a:r>
            <a:endParaRPr lang="ru-RU" sz="2600" b="1" i="1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164388" y="2924175"/>
            <a:ext cx="1223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600" b="1" i="1" kern="0" dirty="0" smtClean="0">
                <a:solidFill>
                  <a:srgbClr val="C00000"/>
                </a:solidFill>
                <a:latin typeface="+mn-lt"/>
              </a:rPr>
              <a:t>2 * 3</a:t>
            </a:r>
            <a:endParaRPr lang="ru-RU" sz="2600" b="1" i="1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164388" y="3500438"/>
            <a:ext cx="1295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600" b="1" i="1" kern="0" dirty="0">
                <a:solidFill>
                  <a:srgbClr val="C00000"/>
                </a:solidFill>
                <a:latin typeface="+mn-lt"/>
              </a:rPr>
              <a:t>2 * </a:t>
            </a:r>
            <a:r>
              <a:rPr lang="ru-RU" sz="2600" b="1" i="1" kern="0" dirty="0" smtClean="0">
                <a:solidFill>
                  <a:srgbClr val="C00000"/>
                </a:solidFill>
                <a:latin typeface="+mn-lt"/>
              </a:rPr>
              <a:t>2</a:t>
            </a:r>
            <a:endParaRPr lang="ru-RU" sz="2600" b="1" i="1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164388" y="4076700"/>
            <a:ext cx="1223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600" b="1" i="1" kern="0" dirty="0" smtClean="0">
                <a:solidFill>
                  <a:srgbClr val="C00000"/>
                </a:solidFill>
                <a:latin typeface="+mn-lt"/>
              </a:rPr>
              <a:t>2 * 7</a:t>
            </a:r>
            <a:endParaRPr lang="ru-RU" sz="2600" b="1" i="1" kern="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976313" y="2349500"/>
            <a:ext cx="77724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i="1" kern="0" dirty="0">
                <a:latin typeface="+mn-lt"/>
              </a:rPr>
              <a:t>Сколько раз руками хлопнем?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976313" y="2924175"/>
            <a:ext cx="77724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i="1" kern="0" dirty="0">
                <a:latin typeface="+mn-lt"/>
              </a:rPr>
              <a:t>Мы присядем сколько раз?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900113" y="3500438"/>
            <a:ext cx="77724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i="1" kern="0" dirty="0">
                <a:latin typeface="+mn-lt"/>
              </a:rPr>
              <a:t>Мы наклонимся сейчас?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900113" y="4076700"/>
            <a:ext cx="77724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i="1" kern="0" dirty="0">
                <a:latin typeface="+mn-lt"/>
              </a:rPr>
              <a:t>Мы подпрыгнем ровно столько!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899592" y="4725144"/>
            <a:ext cx="525236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i="1" kern="0" dirty="0" smtClean="0">
                <a:latin typeface="+mn-lt"/>
              </a:rPr>
              <a:t>И моргнём глазами ровно!   </a:t>
            </a:r>
            <a:endParaRPr lang="ru-RU" sz="2800" b="1" i="1" kern="0" dirty="0">
              <a:latin typeface="+mn-lt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979712" y="5373216"/>
            <a:ext cx="77724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ru-RU" sz="2800" b="1" i="1" kern="0" dirty="0">
              <a:latin typeface="+mn-lt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7164288" y="4653136"/>
            <a:ext cx="122396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ru-RU" sz="2600" b="1" i="1" kern="0" dirty="0" smtClean="0">
                <a:solidFill>
                  <a:srgbClr val="C00000"/>
                </a:solidFill>
                <a:latin typeface="+mn-lt"/>
              </a:rPr>
              <a:t>2 * 5</a:t>
            </a:r>
            <a:endParaRPr lang="ru-RU" sz="2600" b="1" i="1" kern="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001f7e-0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3109913" y="1100138"/>
            <a:ext cx="2741612" cy="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625" name="Group 193"/>
          <p:cNvGraphicFramePr>
            <a:graphicFrameLocks noGrp="1"/>
          </p:cNvGraphicFramePr>
          <p:nvPr/>
        </p:nvGraphicFramePr>
        <p:xfrm>
          <a:off x="1619671" y="980726"/>
          <a:ext cx="6048673" cy="4807458"/>
        </p:xfrm>
        <a:graphic>
          <a:graphicData uri="http://schemas.openxmlformats.org/drawingml/2006/table">
            <a:tbl>
              <a:tblPr/>
              <a:tblGrid>
                <a:gridCol w="2325026"/>
                <a:gridCol w="1968161"/>
                <a:gridCol w="1755486"/>
              </a:tblGrid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∙3=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34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∙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10=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339752" y="98072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14847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206084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744" y="256490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7744" y="314096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364502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9752" y="422108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39752" y="472514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83768" y="522920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01f7e-0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109913" y="1100138"/>
            <a:ext cx="2741612" cy="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724" name="Rectangle 52"/>
          <p:cNvSpPr>
            <a:spLocks noChangeArrowheads="1"/>
          </p:cNvSpPr>
          <p:nvPr/>
        </p:nvSpPr>
        <p:spPr bwMode="auto">
          <a:xfrm>
            <a:off x="2916238" y="1639888"/>
            <a:ext cx="3108325" cy="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903" name="Group 231"/>
          <p:cNvGraphicFramePr>
            <a:graphicFrameLocks noGrp="1"/>
          </p:cNvGraphicFramePr>
          <p:nvPr/>
        </p:nvGraphicFramePr>
        <p:xfrm>
          <a:off x="1331640" y="1093432"/>
          <a:ext cx="6480720" cy="4711832"/>
        </p:xfrm>
        <a:graphic>
          <a:graphicData uri="http://schemas.openxmlformats.org/drawingml/2006/table">
            <a:tbl>
              <a:tblPr/>
              <a:tblGrid>
                <a:gridCol w="2188938"/>
                <a:gridCol w="2276861"/>
                <a:gridCol w="2014921"/>
              </a:tblGrid>
              <a:tr h="51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 :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2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1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: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1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42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1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: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1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42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102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414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24744"/>
            <a:ext cx="219715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99992" y="105273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16288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213285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4008" y="263691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6016" y="321297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6016" y="371703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422108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6016" y="472514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008" y="530120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001f7e-0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109913" y="1100138"/>
            <a:ext cx="2741612" cy="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724" name="Rectangle 52"/>
          <p:cNvSpPr>
            <a:spLocks noChangeArrowheads="1"/>
          </p:cNvSpPr>
          <p:nvPr/>
        </p:nvSpPr>
        <p:spPr bwMode="auto">
          <a:xfrm>
            <a:off x="2916238" y="1639888"/>
            <a:ext cx="3108325" cy="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903" name="Group 231"/>
          <p:cNvGraphicFramePr>
            <a:graphicFrameLocks noGrp="1"/>
          </p:cNvGraphicFramePr>
          <p:nvPr/>
        </p:nvGraphicFramePr>
        <p:xfrm>
          <a:off x="1115616" y="908719"/>
          <a:ext cx="6696743" cy="5040564"/>
        </p:xfrm>
        <a:graphic>
          <a:graphicData uri="http://schemas.openxmlformats.org/drawingml/2006/table">
            <a:tbl>
              <a:tblPr/>
              <a:tblGrid>
                <a:gridCol w="2261902"/>
                <a:gridCol w="2352756"/>
                <a:gridCol w="2082085"/>
              </a:tblGrid>
              <a:tr h="550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2= 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=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 : 2 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х 3= 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3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: 3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0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х 4= 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: 4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93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х 5= 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: 5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0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х 6= 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6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: 6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486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х 7= 14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7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: 7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931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х 8= 16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: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8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: 8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20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х 9= 18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: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: 9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550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10=20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: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= 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: 10 =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908720"/>
            <a:ext cx="240313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32240" y="98072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32240" y="148478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04248" y="198884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8264" y="256490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48264" y="314096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48264" y="371703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48264" y="429309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48264" y="486916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4288" y="537321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6"/>
          <p:cNvSpPr txBox="1">
            <a:spLocks/>
          </p:cNvSpPr>
          <p:nvPr/>
        </p:nvSpPr>
        <p:spPr>
          <a:xfrm>
            <a:off x="683568" y="836712"/>
            <a:ext cx="2201441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12:6=</a:t>
            </a:r>
            <a:endParaRPr lang="ru-RU" sz="4000" kern="0" dirty="0">
              <a:latin typeface="+mn-lt"/>
            </a:endParaRPr>
          </a:p>
        </p:txBody>
      </p:sp>
      <p:sp>
        <p:nvSpPr>
          <p:cNvPr id="3" name="Содержимое 6"/>
          <p:cNvSpPr txBox="1">
            <a:spLocks/>
          </p:cNvSpPr>
          <p:nvPr/>
        </p:nvSpPr>
        <p:spPr>
          <a:xfrm>
            <a:off x="714375" y="1428750"/>
            <a:ext cx="1697385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12:2</a:t>
            </a:r>
            <a:r>
              <a:rPr lang="ru-RU" sz="4000" kern="0" dirty="0">
                <a:latin typeface="+mn-lt"/>
              </a:rPr>
              <a:t>=</a:t>
            </a:r>
          </a:p>
        </p:txBody>
      </p:sp>
      <p:sp>
        <p:nvSpPr>
          <p:cNvPr id="4" name="Содержимое 6"/>
          <p:cNvSpPr txBox="1">
            <a:spLocks/>
          </p:cNvSpPr>
          <p:nvPr/>
        </p:nvSpPr>
        <p:spPr>
          <a:xfrm>
            <a:off x="539552" y="2060848"/>
            <a:ext cx="1553369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18:2</a:t>
            </a:r>
            <a:r>
              <a:rPr lang="ru-RU" sz="4000" kern="0" dirty="0">
                <a:latin typeface="+mn-lt"/>
              </a:rPr>
              <a:t>=</a:t>
            </a:r>
          </a:p>
        </p:txBody>
      </p:sp>
      <p:sp>
        <p:nvSpPr>
          <p:cNvPr id="5" name="Содержимое 6"/>
          <p:cNvSpPr txBox="1">
            <a:spLocks/>
          </p:cNvSpPr>
          <p:nvPr/>
        </p:nvSpPr>
        <p:spPr>
          <a:xfrm>
            <a:off x="428625" y="2643188"/>
            <a:ext cx="1471613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18:9</a:t>
            </a:r>
            <a:r>
              <a:rPr lang="ru-RU" sz="4000" kern="0" dirty="0" smtClean="0">
                <a:latin typeface="+mn-lt"/>
              </a:rPr>
              <a:t>=</a:t>
            </a:r>
            <a:endParaRPr lang="ru-RU" sz="4000" kern="0" dirty="0">
              <a:latin typeface="+mn-lt"/>
            </a:endParaRPr>
          </a:p>
        </p:txBody>
      </p:sp>
      <p:sp>
        <p:nvSpPr>
          <p:cNvPr id="6" name="Содержимое 6"/>
          <p:cNvSpPr txBox="1">
            <a:spLocks/>
          </p:cNvSpPr>
          <p:nvPr/>
        </p:nvSpPr>
        <p:spPr>
          <a:xfrm>
            <a:off x="755576" y="3356992"/>
            <a:ext cx="1471612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16:8=</a:t>
            </a:r>
            <a:endParaRPr lang="ru-RU" sz="4000" kern="0" dirty="0">
              <a:latin typeface="+mn-lt"/>
            </a:endParaRPr>
          </a:p>
        </p:txBody>
      </p:sp>
      <p:sp>
        <p:nvSpPr>
          <p:cNvPr id="7" name="Содержимое 6"/>
          <p:cNvSpPr txBox="1">
            <a:spLocks/>
          </p:cNvSpPr>
          <p:nvPr/>
        </p:nvSpPr>
        <p:spPr>
          <a:xfrm>
            <a:off x="827584" y="3933056"/>
            <a:ext cx="1471612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16:2</a:t>
            </a:r>
            <a:r>
              <a:rPr lang="ru-RU" sz="4000" kern="0" dirty="0">
                <a:latin typeface="+mn-lt"/>
              </a:rPr>
              <a:t>=</a:t>
            </a:r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500063" y="4643438"/>
            <a:ext cx="1471612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14:7=</a:t>
            </a:r>
            <a:endParaRPr lang="ru-RU" sz="4000" kern="0" dirty="0">
              <a:latin typeface="+mn-lt"/>
            </a:endParaRPr>
          </a:p>
        </p:txBody>
      </p:sp>
      <p:sp>
        <p:nvSpPr>
          <p:cNvPr id="9" name="Содержимое 6"/>
          <p:cNvSpPr txBox="1">
            <a:spLocks/>
          </p:cNvSpPr>
          <p:nvPr/>
        </p:nvSpPr>
        <p:spPr>
          <a:xfrm>
            <a:off x="500063" y="5357813"/>
            <a:ext cx="1471612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14:2</a:t>
            </a:r>
            <a:r>
              <a:rPr lang="ru-RU" sz="4000" kern="0" dirty="0">
                <a:latin typeface="+mn-lt"/>
              </a:rPr>
              <a:t>=</a:t>
            </a:r>
          </a:p>
        </p:txBody>
      </p:sp>
      <p:sp>
        <p:nvSpPr>
          <p:cNvPr id="10" name="Содержимое 6"/>
          <p:cNvSpPr txBox="1">
            <a:spLocks/>
          </p:cNvSpPr>
          <p:nvPr/>
        </p:nvSpPr>
        <p:spPr>
          <a:xfrm>
            <a:off x="2123728" y="836712"/>
            <a:ext cx="828675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>
                <a:latin typeface="+mn-lt"/>
              </a:rPr>
              <a:t>2</a:t>
            </a:r>
          </a:p>
        </p:txBody>
      </p:sp>
      <p:sp>
        <p:nvSpPr>
          <p:cNvPr id="11" name="Содержимое 6"/>
          <p:cNvSpPr txBox="1">
            <a:spLocks/>
          </p:cNvSpPr>
          <p:nvPr/>
        </p:nvSpPr>
        <p:spPr>
          <a:xfrm>
            <a:off x="2123728" y="1412776"/>
            <a:ext cx="828675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6</a:t>
            </a:r>
            <a:endParaRPr lang="ru-RU" sz="4000" kern="0" dirty="0">
              <a:latin typeface="+mn-lt"/>
            </a:endParaRPr>
          </a:p>
        </p:txBody>
      </p:sp>
      <p:sp>
        <p:nvSpPr>
          <p:cNvPr id="12" name="Содержимое 6"/>
          <p:cNvSpPr txBox="1">
            <a:spLocks/>
          </p:cNvSpPr>
          <p:nvPr/>
        </p:nvSpPr>
        <p:spPr>
          <a:xfrm>
            <a:off x="1835696" y="2060848"/>
            <a:ext cx="828675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9</a:t>
            </a:r>
            <a:endParaRPr lang="ru-RU" sz="4000" kern="0" dirty="0">
              <a:latin typeface="+mn-lt"/>
            </a:endParaRPr>
          </a:p>
        </p:txBody>
      </p:sp>
      <p:sp>
        <p:nvSpPr>
          <p:cNvPr id="13" name="Содержимое 6"/>
          <p:cNvSpPr txBox="1">
            <a:spLocks/>
          </p:cNvSpPr>
          <p:nvPr/>
        </p:nvSpPr>
        <p:spPr>
          <a:xfrm>
            <a:off x="1835696" y="2636912"/>
            <a:ext cx="828675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2</a:t>
            </a:r>
            <a:endParaRPr lang="ru-RU" sz="4000" kern="0" dirty="0">
              <a:latin typeface="+mn-lt"/>
            </a:endParaRPr>
          </a:p>
        </p:txBody>
      </p:sp>
      <p:sp>
        <p:nvSpPr>
          <p:cNvPr id="14" name="Содержимое 6"/>
          <p:cNvSpPr txBox="1">
            <a:spLocks/>
          </p:cNvSpPr>
          <p:nvPr/>
        </p:nvSpPr>
        <p:spPr>
          <a:xfrm>
            <a:off x="2123728" y="3356992"/>
            <a:ext cx="828675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2</a:t>
            </a:r>
            <a:endParaRPr lang="ru-RU" sz="4000" kern="0" dirty="0">
              <a:latin typeface="+mn-lt"/>
            </a:endParaRPr>
          </a:p>
        </p:txBody>
      </p:sp>
      <p:sp>
        <p:nvSpPr>
          <p:cNvPr id="15" name="Содержимое 6"/>
          <p:cNvSpPr txBox="1">
            <a:spLocks/>
          </p:cNvSpPr>
          <p:nvPr/>
        </p:nvSpPr>
        <p:spPr>
          <a:xfrm>
            <a:off x="2123728" y="3933056"/>
            <a:ext cx="828675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8</a:t>
            </a:r>
            <a:endParaRPr lang="ru-RU" sz="4000" kern="0" dirty="0">
              <a:latin typeface="+mn-lt"/>
            </a:endParaRPr>
          </a:p>
        </p:txBody>
      </p:sp>
      <p:sp>
        <p:nvSpPr>
          <p:cNvPr id="16" name="Содержимое 6"/>
          <p:cNvSpPr txBox="1">
            <a:spLocks/>
          </p:cNvSpPr>
          <p:nvPr/>
        </p:nvSpPr>
        <p:spPr>
          <a:xfrm>
            <a:off x="1857375" y="4643438"/>
            <a:ext cx="828675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2</a:t>
            </a:r>
            <a:endParaRPr lang="ru-RU" sz="4000" kern="0" dirty="0">
              <a:latin typeface="+mn-lt"/>
            </a:endParaRPr>
          </a:p>
        </p:txBody>
      </p:sp>
      <p:sp>
        <p:nvSpPr>
          <p:cNvPr id="17" name="Содержимое 6"/>
          <p:cNvSpPr txBox="1">
            <a:spLocks/>
          </p:cNvSpPr>
          <p:nvPr/>
        </p:nvSpPr>
        <p:spPr>
          <a:xfrm>
            <a:off x="1928813" y="5357813"/>
            <a:ext cx="828675" cy="75723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7</a:t>
            </a:r>
            <a:endParaRPr lang="ru-RU" sz="4000" kern="0" dirty="0">
              <a:latin typeface="+mn-lt"/>
            </a:endParaRPr>
          </a:p>
        </p:txBody>
      </p:sp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2420888"/>
            <a:ext cx="400081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одержимое 6"/>
          <p:cNvSpPr txBox="1">
            <a:spLocks/>
          </p:cNvSpPr>
          <p:nvPr/>
        </p:nvSpPr>
        <p:spPr>
          <a:xfrm>
            <a:off x="3059832" y="908720"/>
            <a:ext cx="2201441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8:2=</a:t>
            </a:r>
            <a:endParaRPr lang="ru-RU" sz="4000" kern="0" dirty="0">
              <a:latin typeface="+mn-lt"/>
            </a:endParaRPr>
          </a:p>
        </p:txBody>
      </p:sp>
      <p:sp>
        <p:nvSpPr>
          <p:cNvPr id="23" name="Содержимое 6"/>
          <p:cNvSpPr txBox="1">
            <a:spLocks/>
          </p:cNvSpPr>
          <p:nvPr/>
        </p:nvSpPr>
        <p:spPr>
          <a:xfrm>
            <a:off x="4067944" y="908720"/>
            <a:ext cx="828675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4</a:t>
            </a:r>
            <a:endParaRPr lang="ru-RU" sz="4000" kern="0" dirty="0">
              <a:latin typeface="+mn-lt"/>
            </a:endParaRPr>
          </a:p>
        </p:txBody>
      </p:sp>
      <p:sp>
        <p:nvSpPr>
          <p:cNvPr id="24" name="Содержимое 6"/>
          <p:cNvSpPr txBox="1">
            <a:spLocks/>
          </p:cNvSpPr>
          <p:nvPr/>
        </p:nvSpPr>
        <p:spPr>
          <a:xfrm>
            <a:off x="3059832" y="1484784"/>
            <a:ext cx="2201441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8:4=</a:t>
            </a:r>
            <a:endParaRPr lang="ru-RU" sz="4000" kern="0" dirty="0">
              <a:latin typeface="+mn-lt"/>
            </a:endParaRPr>
          </a:p>
        </p:txBody>
      </p:sp>
      <p:sp>
        <p:nvSpPr>
          <p:cNvPr id="25" name="Содержимое 6"/>
          <p:cNvSpPr txBox="1">
            <a:spLocks/>
          </p:cNvSpPr>
          <p:nvPr/>
        </p:nvSpPr>
        <p:spPr>
          <a:xfrm>
            <a:off x="4139952" y="1484784"/>
            <a:ext cx="828675" cy="7572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4000" kern="0" dirty="0" smtClean="0">
                <a:latin typeface="+mn-lt"/>
              </a:rPr>
              <a:t>2</a:t>
            </a:r>
            <a:endParaRPr lang="ru-RU" sz="4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 nodeType="clickPar">
                      <p:stCondLst>
                        <p:cond delay="0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dirty="0" smtClean="0"/>
              <a:t>Спасибо за урок!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340768"/>
            <a:ext cx="506106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870700" cy="1600200"/>
          </a:xfrm>
        </p:spPr>
        <p:txBody>
          <a:bodyPr/>
          <a:lstStyle/>
          <a:p>
            <a:r>
              <a:rPr lang="ru-RU" b="1" i="1" dirty="0" smtClean="0"/>
              <a:t>29 </a:t>
            </a:r>
            <a:r>
              <a:rPr lang="ru-RU" b="1" i="1" dirty="0" smtClean="0"/>
              <a:t>апреля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ru-RU" b="1" i="1" dirty="0" smtClean="0"/>
              <a:t>Классная работа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.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5013325"/>
            <a:ext cx="1081088" cy="5540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7*2=</a:t>
            </a:r>
            <a:r>
              <a:rPr lang="ru-RU" sz="2800" smtClean="0"/>
              <a:t> </a:t>
            </a:r>
          </a:p>
        </p:txBody>
      </p:sp>
      <p:sp>
        <p:nvSpPr>
          <p:cNvPr id="5123" name="Прямоуг. 7"/>
          <p:cNvSpPr>
            <a:spLocks noGrp="1" noChangeArrowheads="1"/>
          </p:cNvSpPr>
          <p:nvPr>
            <p:ph type="ctrTitle"/>
          </p:nvPr>
        </p:nvSpPr>
        <p:spPr>
          <a:xfrm>
            <a:off x="1835150" y="3500438"/>
            <a:ext cx="1295400" cy="792162"/>
          </a:xfrm>
        </p:spPr>
        <p:txBody>
          <a:bodyPr/>
          <a:lstStyle/>
          <a:p>
            <a:pPr eaLnBrk="1" hangingPunct="1"/>
            <a:r>
              <a:rPr lang="ru-RU" sz="4000" dirty="0" smtClean="0"/>
              <a:t>1*2= </a:t>
            </a:r>
          </a:p>
        </p:txBody>
      </p:sp>
      <p:grpSp>
        <p:nvGrpSpPr>
          <p:cNvPr id="5124" name="Группа 8"/>
          <p:cNvGrpSpPr>
            <a:grpSpLocks/>
          </p:cNvGrpSpPr>
          <p:nvPr/>
        </p:nvGrpSpPr>
        <p:grpSpPr bwMode="auto">
          <a:xfrm>
            <a:off x="5580063" y="549275"/>
            <a:ext cx="3276600" cy="6019800"/>
            <a:chOff x="3504" y="384"/>
            <a:chExt cx="2064" cy="3936"/>
          </a:xfrm>
        </p:grpSpPr>
        <p:sp>
          <p:nvSpPr>
            <p:cNvPr id="5476" name="Прямоуг. 9"/>
            <p:cNvSpPr>
              <a:spLocks noChangeArrowheads="1"/>
            </p:cNvSpPr>
            <p:nvPr/>
          </p:nvSpPr>
          <p:spPr bwMode="auto">
            <a:xfrm>
              <a:off x="3504" y="384"/>
              <a:ext cx="2064" cy="1584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B2B2B2"/>
                </a:gs>
              </a:gsLst>
              <a:path path="shape">
                <a:fillToRect l="50000" t="50000" r="50000" b="50000"/>
              </a:path>
            </a:gradFill>
            <a:ln w="34925">
              <a:solidFill>
                <a:srgbClr val="77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  <p:sp>
          <p:nvSpPr>
            <p:cNvPr id="5477" name="Прямоуг. 10"/>
            <p:cNvSpPr>
              <a:spLocks noChangeArrowheads="1"/>
            </p:cNvSpPr>
            <p:nvPr/>
          </p:nvSpPr>
          <p:spPr bwMode="auto">
            <a:xfrm>
              <a:off x="4560" y="1968"/>
              <a:ext cx="144" cy="2352"/>
            </a:xfrm>
            <a:prstGeom prst="rect">
              <a:avLst/>
            </a:prstGeom>
            <a:solidFill>
              <a:srgbClr val="777777"/>
            </a:solidFill>
            <a:ln w="3175">
              <a:solidFill>
                <a:srgbClr val="5F5F5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ru-RU"/>
            </a:p>
          </p:txBody>
        </p:sp>
      </p:grpSp>
      <p:pic>
        <p:nvPicPr>
          <p:cNvPr id="5125" name="Рисунок 15" descr="j02997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908050"/>
            <a:ext cx="1943100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9"/>
          <p:cNvGrpSpPr>
            <a:grpSpLocks/>
          </p:cNvGrpSpPr>
          <p:nvPr/>
        </p:nvGrpSpPr>
        <p:grpSpPr bwMode="auto">
          <a:xfrm rot="-4890061">
            <a:off x="180976" y="1266825"/>
            <a:ext cx="766762" cy="769937"/>
            <a:chOff x="346" y="2432"/>
            <a:chExt cx="483" cy="485"/>
          </a:xfrm>
        </p:grpSpPr>
        <p:sp>
          <p:nvSpPr>
            <p:cNvPr id="5443" name="Полилиния 20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4" name="Полилиния 21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5" name="Полилиния 22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6" name="Полилиния 23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7" name="Полилиния 24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8" name="Полилиния 25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9" name="Полилиния 26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0" name="Полилиния 27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1" name="Полилиния 28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2" name="Полилиния 29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3" name="Полилиния 30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4" name="Полилиния 31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5" name="Полилиния 32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6" name="Полилиния 33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7" name="Полилиния 34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8" name="Полилиния 35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59" name="Полилиния 36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0" name="Полилиния 37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1" name="Полилиния 38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2" name="Полилиния 39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3" name="Полилиния 40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4" name="Полилиния 41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5" name="Полилиния 42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6" name="Полилиния 43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7" name="Полилиния 44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8" name="Полилиния 45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69" name="Полилиния 46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70" name="Полилиния 47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71" name="Полилиния 48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72" name="Полилиния 49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73" name="Полилиния 50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74" name="Полилиния 51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75" name="Полилиния 52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Группа 53"/>
          <p:cNvGrpSpPr>
            <a:grpSpLocks/>
          </p:cNvGrpSpPr>
          <p:nvPr/>
        </p:nvGrpSpPr>
        <p:grpSpPr bwMode="auto">
          <a:xfrm rot="986374">
            <a:off x="1331913" y="1125538"/>
            <a:ext cx="766762" cy="769937"/>
            <a:chOff x="346" y="2432"/>
            <a:chExt cx="483" cy="485"/>
          </a:xfrm>
        </p:grpSpPr>
        <p:sp>
          <p:nvSpPr>
            <p:cNvPr id="5410" name="Полилиния 54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1" name="Полилиния 55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2" name="Полилиния 56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3" name="Полилиния 57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4" name="Полилиния 58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5" name="Полилиния 59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6" name="Полилиния 60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7" name="Полилиния 61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8" name="Полилиния 62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19" name="Полилиния 63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0" name="Полилиния 64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1" name="Полилиния 65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2" name="Полилиния 66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3" name="Полилиния 67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4" name="Полилиния 68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5" name="Полилиния 69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6" name="Полилиния 70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7" name="Полилиния 71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" name="Полилиния 72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" name="Полилиния 73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" name="Полилиния 74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" name="Полилиния 75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2" name="Полилиния 76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3" name="Полилиния 77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4" name="Полилиния 78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5" name="Полилиния 79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6" name="Полилиния 80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7" name="Полилиния 81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8" name="Полилиния 82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9" name="Полилиния 83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0" name="Полилиния 84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1" name="Полилиния 85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42" name="Полилиния 86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Группа 87"/>
          <p:cNvGrpSpPr>
            <a:grpSpLocks/>
          </p:cNvGrpSpPr>
          <p:nvPr/>
        </p:nvGrpSpPr>
        <p:grpSpPr bwMode="auto">
          <a:xfrm rot="21409433">
            <a:off x="4016676" y="1073387"/>
            <a:ext cx="766763" cy="769937"/>
            <a:chOff x="346" y="2432"/>
            <a:chExt cx="483" cy="485"/>
          </a:xfrm>
        </p:grpSpPr>
        <p:sp>
          <p:nvSpPr>
            <p:cNvPr id="5377" name="Полилиния 88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8" name="Полилиния 89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9" name="Полилиния 90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0" name="Полилиния 91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1" name="Полилиния 92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2" name="Полилиния 93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3" name="Полилиния 94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4" name="Полилиния 95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5" name="Полилиния 96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6" name="Полилиния 97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7" name="Полилиния 98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8" name="Полилиния 99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89" name="Полилиния 100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0" name="Полилиния 101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1" name="Полилиния 102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2" name="Полилиния 103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3" name="Полилиния 104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4" name="Полилиния 105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5" name="Полилиния 106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6" name="Полилиния 107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7" name="Полилиния 108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8" name="Полилиния 109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99" name="Полилиния 110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0" name="Полилиния 111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1" name="Полилиния 112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2" name="Полилиния 113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3" name="Полилиния 114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4" name="Полилиния 115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5" name="Полилиния 116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6" name="Полилиния 117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7" name="Полилиния 118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8" name="Полилиния 119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09" name="Полилиния 120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Группа 155"/>
          <p:cNvGrpSpPr>
            <a:grpSpLocks/>
          </p:cNvGrpSpPr>
          <p:nvPr/>
        </p:nvGrpSpPr>
        <p:grpSpPr bwMode="auto">
          <a:xfrm rot="1500656">
            <a:off x="250825" y="3357563"/>
            <a:ext cx="766763" cy="769937"/>
            <a:chOff x="346" y="2432"/>
            <a:chExt cx="483" cy="485"/>
          </a:xfrm>
        </p:grpSpPr>
        <p:sp>
          <p:nvSpPr>
            <p:cNvPr id="5344" name="Полилиния 156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5" name="Полилиния 157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6" name="Полилиния 158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7" name="Полилиния 159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8" name="Полилиния 160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9" name="Полилиния 161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0" name="Полилиния 162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1" name="Полилиния 163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2" name="Полилиния 164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3" name="Полилиния 165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4" name="Полилиния 166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5" name="Полилиния 167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6" name="Полилиния 168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7" name="Полилиния 169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8" name="Полилиния 170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59" name="Полилиния 171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0" name="Полилиния 172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1" name="Полилиния 173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2" name="Полилиния 174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3" name="Полилиния 175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4" name="Полилиния 176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5" name="Полилиния 177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6" name="Полилиния 178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7" name="Полилиния 179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8" name="Полилиния 180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69" name="Полилиния 181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0" name="Полилиния 182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1" name="Полилиния 183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2" name="Полилиния 184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3" name="Полилиния 185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4" name="Полилиния 186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5" name="Полилиния 187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76" name="Полилиния 188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Группа 223"/>
          <p:cNvGrpSpPr>
            <a:grpSpLocks/>
          </p:cNvGrpSpPr>
          <p:nvPr/>
        </p:nvGrpSpPr>
        <p:grpSpPr bwMode="auto">
          <a:xfrm>
            <a:off x="2700338" y="2276475"/>
            <a:ext cx="766762" cy="769938"/>
            <a:chOff x="346" y="2432"/>
            <a:chExt cx="483" cy="485"/>
          </a:xfrm>
        </p:grpSpPr>
        <p:sp>
          <p:nvSpPr>
            <p:cNvPr id="5311" name="Полилиния 224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2" name="Полилиния 225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3" name="Полилиния 226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4" name="Полилиния 227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5" name="Полилиния 228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6" name="Полилиния 229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7" name="Полилиния 230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8" name="Полилиния 231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9" name="Полилиния 232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0" name="Полилиния 233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1" name="Полилиния 234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2" name="Полилиния 235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3" name="Полилиния 236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4" name="Полилиния 237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5" name="Полилиния 238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6" name="Полилиния 239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7" name="Полилиния 240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8" name="Полилиния 241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9" name="Полилиния 242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0" name="Полилиния 243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1" name="Полилиния 244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2" name="Полилиния 245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3" name="Полилиния 246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4" name="Полилиния 247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5" name="Полилиния 248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6" name="Полилиния 249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7" name="Полилиния 250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8" name="Полилиния 251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39" name="Полилиния 252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0" name="Полилиния 253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1" name="Полилиния 254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2" name="Полилиния 255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43" name="Полилиния 256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Группа 257"/>
          <p:cNvGrpSpPr>
            <a:grpSpLocks/>
          </p:cNvGrpSpPr>
          <p:nvPr/>
        </p:nvGrpSpPr>
        <p:grpSpPr bwMode="auto">
          <a:xfrm rot="20030656">
            <a:off x="4126378" y="3414563"/>
            <a:ext cx="766763" cy="769938"/>
            <a:chOff x="346" y="2432"/>
            <a:chExt cx="483" cy="485"/>
          </a:xfrm>
        </p:grpSpPr>
        <p:sp>
          <p:nvSpPr>
            <p:cNvPr id="5278" name="Полилиния 258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9" name="Полилиния 259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0" name="Полилиния 260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1" name="Полилиния 261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2" name="Полилиния 262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3" name="Полилиния 263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4" name="Полилиния 264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5" name="Полилиния 265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6" name="Полилиния 266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7" name="Полилиния 267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8" name="Полилиния 268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89" name="Полилиния 269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0" name="Полилиния 270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1" name="Полилиния 271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2" name="Полилиния 272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3" name="Полилиния 273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4" name="Полилиния 274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5" name="Полилиния 275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6" name="Полилиния 276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7" name="Полилиния 277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8" name="Полилиния 278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99" name="Полилиния 279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0" name="Полилиния 280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1" name="Полилиния 281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2" name="Полилиния 282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3" name="Полилиния 283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4" name="Полилиния 284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5" name="Полилиния 285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6" name="Полилиния 286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7" name="Полилиния 287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8" name="Полилиния 288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09" name="Полилиния 289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10" name="Полилиния 290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Группа 291"/>
          <p:cNvGrpSpPr>
            <a:grpSpLocks/>
          </p:cNvGrpSpPr>
          <p:nvPr/>
        </p:nvGrpSpPr>
        <p:grpSpPr bwMode="auto">
          <a:xfrm>
            <a:off x="1979613" y="4508500"/>
            <a:ext cx="766762" cy="769938"/>
            <a:chOff x="346" y="2432"/>
            <a:chExt cx="483" cy="485"/>
          </a:xfrm>
        </p:grpSpPr>
        <p:sp>
          <p:nvSpPr>
            <p:cNvPr id="5245" name="Полилиния 292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6" name="Полилиния 293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7" name="Полилиния 294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8" name="Полилиния 295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9" name="Полилиния 296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0" name="Полилиния 297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1" name="Полилиния 298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2" name="Полилиния 299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3" name="Полилиния 300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4" name="Полилиния 301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5" name="Полилиния 302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6" name="Полилиния 303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7" name="Полилиния 304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8" name="Полилиния 305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59" name="Полилиния 306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0" name="Полилиния 307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1" name="Полилиния 308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2" name="Полилиния 309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3" name="Полилиния 310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4" name="Полилиния 311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5" name="Полилиния 312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6" name="Полилиния 313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7" name="Полилиния 314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8" name="Полилиния 315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69" name="Полилиния 316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0" name="Полилиния 317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1" name="Полилиния 318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2" name="Полилиния 319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3" name="Полилиния 320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4" name="Полилиния 321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5" name="Полилиния 322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6" name="Полилиния 323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77" name="Полилиния 324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Группа 325"/>
          <p:cNvGrpSpPr>
            <a:grpSpLocks/>
          </p:cNvGrpSpPr>
          <p:nvPr/>
        </p:nvGrpSpPr>
        <p:grpSpPr bwMode="auto">
          <a:xfrm rot="-2556377">
            <a:off x="395288" y="5589588"/>
            <a:ext cx="766762" cy="769937"/>
            <a:chOff x="346" y="2432"/>
            <a:chExt cx="483" cy="485"/>
          </a:xfrm>
        </p:grpSpPr>
        <p:sp>
          <p:nvSpPr>
            <p:cNvPr id="5212" name="Полилиния 326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3" name="Полилиния 327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4" name="Полилиния 328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5" name="Полилиния 329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6" name="Полилиния 330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7" name="Полилиния 331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8" name="Полилиния 332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9" name="Полилиния 333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0" name="Полилиния 334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1" name="Полилиния 335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2" name="Полилиния 336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3" name="Полилиния 337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4" name="Полилиния 338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5" name="Полилиния 339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6" name="Полилиния 340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7" name="Полилиния 341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8" name="Полилиния 342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29" name="Полилиния 343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0" name="Полилиния 344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1" name="Полилиния 345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2" name="Полилиния 346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3" name="Полилиния 347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4" name="Полилиния 348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5" name="Полилиния 349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6" name="Полилиния 350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7" name="Полилиния 351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8" name="Полилиния 352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39" name="Полилиния 353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0" name="Полилиния 354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1" name="Полилиния 355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2" name="Полилиния 356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3" name="Полилиния 357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44" name="Полилиния 358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Группа 359"/>
          <p:cNvGrpSpPr>
            <a:grpSpLocks/>
          </p:cNvGrpSpPr>
          <p:nvPr/>
        </p:nvGrpSpPr>
        <p:grpSpPr bwMode="auto">
          <a:xfrm rot="4605681">
            <a:off x="2994971" y="6011678"/>
            <a:ext cx="766762" cy="769937"/>
            <a:chOff x="346" y="2432"/>
            <a:chExt cx="483" cy="485"/>
          </a:xfrm>
        </p:grpSpPr>
        <p:sp>
          <p:nvSpPr>
            <p:cNvPr id="5179" name="Полилиния 360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0" name="Полилиния 361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1" name="Полилиния 362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2" name="Полилиния 363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3" name="Полилиния 364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4" name="Полилиния 365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5" name="Полилиния 366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6" name="Полилиния 367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7" name="Полилиния 368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8" name="Полилиния 369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89" name="Полилиния 370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0" name="Полилиния 371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1" name="Полилиния 372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2" name="Полилиния 373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3" name="Полилиния 374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4" name="Полилиния 375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5" name="Полилиния 376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6" name="Полилиния 377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7" name="Полилиния 378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8" name="Полилиния 379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99" name="Полилиния 380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0" name="Полилиния 381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1" name="Полилиния 382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2" name="Полилиния 383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3" name="Полилиния 384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4" name="Полилиния 385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5" name="Полилиния 386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6" name="Полилиния 387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7" name="Полилиния 388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8" name="Полилиния 389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09" name="Полилиния 390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0" name="Полилиния 391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11" name="Полилиния 392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5" name="Прямоуг. 427"/>
          <p:cNvSpPr>
            <a:spLocks noChangeArrowheads="1"/>
          </p:cNvSpPr>
          <p:nvPr/>
        </p:nvSpPr>
        <p:spPr bwMode="auto">
          <a:xfrm>
            <a:off x="0" y="549275"/>
            <a:ext cx="1144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/>
              <a:t>3*2= </a:t>
            </a:r>
          </a:p>
        </p:txBody>
      </p:sp>
      <p:sp>
        <p:nvSpPr>
          <p:cNvPr id="5136" name="Прямоуг. 428"/>
          <p:cNvSpPr>
            <a:spLocks noChangeArrowheads="1"/>
          </p:cNvSpPr>
          <p:nvPr/>
        </p:nvSpPr>
        <p:spPr bwMode="auto">
          <a:xfrm>
            <a:off x="1619250" y="404813"/>
            <a:ext cx="1104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/>
              <a:t>6*2=</a:t>
            </a:r>
            <a:r>
              <a:rPr lang="ru-RU"/>
              <a:t> </a:t>
            </a:r>
          </a:p>
        </p:txBody>
      </p:sp>
      <p:sp>
        <p:nvSpPr>
          <p:cNvPr id="5137" name="Прямоуг. 429"/>
          <p:cNvSpPr>
            <a:spLocks noChangeArrowheads="1"/>
          </p:cNvSpPr>
          <p:nvPr/>
        </p:nvSpPr>
        <p:spPr bwMode="auto">
          <a:xfrm>
            <a:off x="2771775" y="1484313"/>
            <a:ext cx="11445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/>
              <a:t>8*2= </a:t>
            </a:r>
          </a:p>
        </p:txBody>
      </p:sp>
      <p:sp>
        <p:nvSpPr>
          <p:cNvPr id="5138" name="Прямоуг. 430"/>
          <p:cNvSpPr>
            <a:spLocks noChangeArrowheads="1"/>
          </p:cNvSpPr>
          <p:nvPr/>
        </p:nvSpPr>
        <p:spPr bwMode="auto">
          <a:xfrm>
            <a:off x="3059113" y="5084763"/>
            <a:ext cx="1144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/>
              <a:t>5*2= </a:t>
            </a:r>
          </a:p>
        </p:txBody>
      </p:sp>
      <p:sp>
        <p:nvSpPr>
          <p:cNvPr id="5139" name="Прямоуг. 431"/>
          <p:cNvSpPr>
            <a:spLocks noChangeArrowheads="1"/>
          </p:cNvSpPr>
          <p:nvPr/>
        </p:nvSpPr>
        <p:spPr bwMode="auto">
          <a:xfrm>
            <a:off x="0" y="2852738"/>
            <a:ext cx="1154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/>
              <a:t>9*2= </a:t>
            </a:r>
          </a:p>
        </p:txBody>
      </p:sp>
      <p:sp>
        <p:nvSpPr>
          <p:cNvPr id="5140" name="Прямоуг. 432"/>
          <p:cNvSpPr>
            <a:spLocks noChangeArrowheads="1"/>
          </p:cNvSpPr>
          <p:nvPr/>
        </p:nvSpPr>
        <p:spPr bwMode="auto">
          <a:xfrm>
            <a:off x="3995738" y="476250"/>
            <a:ext cx="1104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 dirty="0"/>
              <a:t>1*2=</a:t>
            </a:r>
            <a:r>
              <a:rPr lang="ru-RU" dirty="0"/>
              <a:t> </a:t>
            </a:r>
          </a:p>
        </p:txBody>
      </p:sp>
      <p:sp>
        <p:nvSpPr>
          <p:cNvPr id="5141" name="Прямоуг. 433"/>
          <p:cNvSpPr>
            <a:spLocks noChangeArrowheads="1"/>
          </p:cNvSpPr>
          <p:nvPr/>
        </p:nvSpPr>
        <p:spPr bwMode="auto">
          <a:xfrm>
            <a:off x="7596188" y="5013325"/>
            <a:ext cx="1104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/>
              <a:t>0*2=</a:t>
            </a:r>
            <a:r>
              <a:rPr lang="ru-RU"/>
              <a:t> </a:t>
            </a:r>
          </a:p>
        </p:txBody>
      </p:sp>
      <p:sp>
        <p:nvSpPr>
          <p:cNvPr id="5142" name="Прямоуг. 434"/>
          <p:cNvSpPr>
            <a:spLocks noChangeArrowheads="1"/>
          </p:cNvSpPr>
          <p:nvPr/>
        </p:nvSpPr>
        <p:spPr bwMode="auto">
          <a:xfrm>
            <a:off x="4140200" y="2420938"/>
            <a:ext cx="11445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ru-RU" sz="3200"/>
              <a:t>4*2= </a:t>
            </a:r>
          </a:p>
        </p:txBody>
      </p:sp>
      <p:grpSp>
        <p:nvGrpSpPr>
          <p:cNvPr id="12" name="Группа 436"/>
          <p:cNvGrpSpPr>
            <a:grpSpLocks/>
          </p:cNvGrpSpPr>
          <p:nvPr/>
        </p:nvGrpSpPr>
        <p:grpSpPr bwMode="auto">
          <a:xfrm>
            <a:off x="7848600" y="5791200"/>
            <a:ext cx="766763" cy="769938"/>
            <a:chOff x="346" y="2432"/>
            <a:chExt cx="483" cy="485"/>
          </a:xfrm>
        </p:grpSpPr>
        <p:sp>
          <p:nvSpPr>
            <p:cNvPr id="5146" name="Полилиния 437"/>
            <p:cNvSpPr>
              <a:spLocks/>
            </p:cNvSpPr>
            <p:nvPr/>
          </p:nvSpPr>
          <p:spPr bwMode="auto">
            <a:xfrm>
              <a:off x="346" y="2432"/>
              <a:ext cx="483" cy="485"/>
            </a:xfrm>
            <a:custGeom>
              <a:avLst/>
              <a:gdLst>
                <a:gd name="T0" fmla="*/ 0 w 1933"/>
                <a:gd name="T1" fmla="*/ 0 h 1940"/>
                <a:gd name="T2" fmla="*/ 0 w 1933"/>
                <a:gd name="T3" fmla="*/ 0 h 1940"/>
                <a:gd name="T4" fmla="*/ 0 w 1933"/>
                <a:gd name="T5" fmla="*/ 0 h 1940"/>
                <a:gd name="T6" fmla="*/ 0 w 1933"/>
                <a:gd name="T7" fmla="*/ 0 h 1940"/>
                <a:gd name="T8" fmla="*/ 0 w 1933"/>
                <a:gd name="T9" fmla="*/ 0 h 1940"/>
                <a:gd name="T10" fmla="*/ 0 w 1933"/>
                <a:gd name="T11" fmla="*/ 0 h 1940"/>
                <a:gd name="T12" fmla="*/ 0 w 1933"/>
                <a:gd name="T13" fmla="*/ 0 h 1940"/>
                <a:gd name="T14" fmla="*/ 0 w 1933"/>
                <a:gd name="T15" fmla="*/ 0 h 1940"/>
                <a:gd name="T16" fmla="*/ 0 w 1933"/>
                <a:gd name="T17" fmla="*/ 0 h 1940"/>
                <a:gd name="T18" fmla="*/ 0 w 1933"/>
                <a:gd name="T19" fmla="*/ 0 h 1940"/>
                <a:gd name="T20" fmla="*/ 0 w 1933"/>
                <a:gd name="T21" fmla="*/ 0 h 1940"/>
                <a:gd name="T22" fmla="*/ 0 w 1933"/>
                <a:gd name="T23" fmla="*/ 0 h 1940"/>
                <a:gd name="T24" fmla="*/ 0 w 1933"/>
                <a:gd name="T25" fmla="*/ 0 h 1940"/>
                <a:gd name="T26" fmla="*/ 0 w 1933"/>
                <a:gd name="T27" fmla="*/ 1 h 1940"/>
                <a:gd name="T28" fmla="*/ 0 w 1933"/>
                <a:gd name="T29" fmla="*/ 1 h 1940"/>
                <a:gd name="T30" fmla="*/ 0 w 1933"/>
                <a:gd name="T31" fmla="*/ 1 h 1940"/>
                <a:gd name="T32" fmla="*/ 0 w 1933"/>
                <a:gd name="T33" fmla="*/ 1 h 1940"/>
                <a:gd name="T34" fmla="*/ 0 w 1933"/>
                <a:gd name="T35" fmla="*/ 1 h 1940"/>
                <a:gd name="T36" fmla="*/ 0 w 1933"/>
                <a:gd name="T37" fmla="*/ 1 h 1940"/>
                <a:gd name="T38" fmla="*/ 0 w 1933"/>
                <a:gd name="T39" fmla="*/ 1 h 1940"/>
                <a:gd name="T40" fmla="*/ 0 w 1933"/>
                <a:gd name="T41" fmla="*/ 1 h 1940"/>
                <a:gd name="T42" fmla="*/ 0 w 1933"/>
                <a:gd name="T43" fmla="*/ 1 h 1940"/>
                <a:gd name="T44" fmla="*/ 0 w 1933"/>
                <a:gd name="T45" fmla="*/ 1 h 1940"/>
                <a:gd name="T46" fmla="*/ 0 w 1933"/>
                <a:gd name="T47" fmla="*/ 1 h 1940"/>
                <a:gd name="T48" fmla="*/ 0 w 1933"/>
                <a:gd name="T49" fmla="*/ 1 h 1940"/>
                <a:gd name="T50" fmla="*/ 0 w 1933"/>
                <a:gd name="T51" fmla="*/ 1 h 1940"/>
                <a:gd name="T52" fmla="*/ 0 w 1933"/>
                <a:gd name="T53" fmla="*/ 1 h 1940"/>
                <a:gd name="T54" fmla="*/ 0 w 1933"/>
                <a:gd name="T55" fmla="*/ 1 h 1940"/>
                <a:gd name="T56" fmla="*/ 0 w 1933"/>
                <a:gd name="T57" fmla="*/ 1 h 1940"/>
                <a:gd name="T58" fmla="*/ 0 w 1933"/>
                <a:gd name="T59" fmla="*/ 0 h 1940"/>
                <a:gd name="T60" fmla="*/ 0 w 1933"/>
                <a:gd name="T61" fmla="*/ 0 h 1940"/>
                <a:gd name="T62" fmla="*/ 0 w 1933"/>
                <a:gd name="T63" fmla="*/ 0 h 1940"/>
                <a:gd name="T64" fmla="*/ 0 w 1933"/>
                <a:gd name="T65" fmla="*/ 0 h 1940"/>
                <a:gd name="T66" fmla="*/ 0 w 1933"/>
                <a:gd name="T67" fmla="*/ 0 h 1940"/>
                <a:gd name="T68" fmla="*/ 0 w 1933"/>
                <a:gd name="T69" fmla="*/ 0 h 1940"/>
                <a:gd name="T70" fmla="*/ 0 w 1933"/>
                <a:gd name="T71" fmla="*/ 0 h 1940"/>
                <a:gd name="T72" fmla="*/ 0 w 1933"/>
                <a:gd name="T73" fmla="*/ 0 h 1940"/>
                <a:gd name="T74" fmla="*/ 0 w 1933"/>
                <a:gd name="T75" fmla="*/ 0 h 1940"/>
                <a:gd name="T76" fmla="*/ 0 w 1933"/>
                <a:gd name="T77" fmla="*/ 0 h 1940"/>
                <a:gd name="T78" fmla="*/ 0 w 1933"/>
                <a:gd name="T79" fmla="*/ 0 h 1940"/>
                <a:gd name="T80" fmla="*/ 0 w 1933"/>
                <a:gd name="T81" fmla="*/ 0 h 1940"/>
                <a:gd name="T82" fmla="*/ 0 w 1933"/>
                <a:gd name="T83" fmla="*/ 0 h 1940"/>
                <a:gd name="T84" fmla="*/ 0 w 1933"/>
                <a:gd name="T85" fmla="*/ 0 h 19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3"/>
                <a:gd name="T130" fmla="*/ 0 h 1940"/>
                <a:gd name="T131" fmla="*/ 1933 w 1933"/>
                <a:gd name="T132" fmla="*/ 1940 h 194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3" h="1940">
                  <a:moveTo>
                    <a:pt x="967" y="0"/>
                  </a:moveTo>
                  <a:lnTo>
                    <a:pt x="1017" y="1"/>
                  </a:lnTo>
                  <a:lnTo>
                    <a:pt x="1066" y="5"/>
                  </a:lnTo>
                  <a:lnTo>
                    <a:pt x="1114" y="11"/>
                  </a:lnTo>
                  <a:lnTo>
                    <a:pt x="1161" y="20"/>
                  </a:lnTo>
                  <a:lnTo>
                    <a:pt x="1208" y="31"/>
                  </a:lnTo>
                  <a:lnTo>
                    <a:pt x="1254" y="44"/>
                  </a:lnTo>
                  <a:lnTo>
                    <a:pt x="1299" y="59"/>
                  </a:lnTo>
                  <a:lnTo>
                    <a:pt x="1343" y="76"/>
                  </a:lnTo>
                  <a:lnTo>
                    <a:pt x="1386" y="96"/>
                  </a:lnTo>
                  <a:lnTo>
                    <a:pt x="1427" y="118"/>
                  </a:lnTo>
                  <a:lnTo>
                    <a:pt x="1467" y="142"/>
                  </a:lnTo>
                  <a:lnTo>
                    <a:pt x="1507" y="167"/>
                  </a:lnTo>
                  <a:lnTo>
                    <a:pt x="1545" y="194"/>
                  </a:lnTo>
                  <a:lnTo>
                    <a:pt x="1581" y="223"/>
                  </a:lnTo>
                  <a:lnTo>
                    <a:pt x="1616" y="253"/>
                  </a:lnTo>
                  <a:lnTo>
                    <a:pt x="1650" y="286"/>
                  </a:lnTo>
                  <a:lnTo>
                    <a:pt x="1681" y="320"/>
                  </a:lnTo>
                  <a:lnTo>
                    <a:pt x="1713" y="355"/>
                  </a:lnTo>
                  <a:lnTo>
                    <a:pt x="1741" y="391"/>
                  </a:lnTo>
                  <a:lnTo>
                    <a:pt x="1768" y="430"/>
                  </a:lnTo>
                  <a:lnTo>
                    <a:pt x="1793" y="469"/>
                  </a:lnTo>
                  <a:lnTo>
                    <a:pt x="1817" y="509"/>
                  </a:lnTo>
                  <a:lnTo>
                    <a:pt x="1838" y="551"/>
                  </a:lnTo>
                  <a:lnTo>
                    <a:pt x="1857" y="594"/>
                  </a:lnTo>
                  <a:lnTo>
                    <a:pt x="1874" y="638"/>
                  </a:lnTo>
                  <a:lnTo>
                    <a:pt x="1889" y="683"/>
                  </a:lnTo>
                  <a:lnTo>
                    <a:pt x="1903" y="729"/>
                  </a:lnTo>
                  <a:lnTo>
                    <a:pt x="1913" y="776"/>
                  </a:lnTo>
                  <a:lnTo>
                    <a:pt x="1922" y="823"/>
                  </a:lnTo>
                  <a:lnTo>
                    <a:pt x="1928" y="872"/>
                  </a:lnTo>
                  <a:lnTo>
                    <a:pt x="1932" y="921"/>
                  </a:lnTo>
                  <a:lnTo>
                    <a:pt x="1933" y="971"/>
                  </a:lnTo>
                  <a:lnTo>
                    <a:pt x="1932" y="1021"/>
                  </a:lnTo>
                  <a:lnTo>
                    <a:pt x="1928" y="1070"/>
                  </a:lnTo>
                  <a:lnTo>
                    <a:pt x="1922" y="1119"/>
                  </a:lnTo>
                  <a:lnTo>
                    <a:pt x="1913" y="1167"/>
                  </a:lnTo>
                  <a:lnTo>
                    <a:pt x="1903" y="1213"/>
                  </a:lnTo>
                  <a:lnTo>
                    <a:pt x="1889" y="1259"/>
                  </a:lnTo>
                  <a:lnTo>
                    <a:pt x="1874" y="1303"/>
                  </a:lnTo>
                  <a:lnTo>
                    <a:pt x="1857" y="1347"/>
                  </a:lnTo>
                  <a:lnTo>
                    <a:pt x="1838" y="1391"/>
                  </a:lnTo>
                  <a:lnTo>
                    <a:pt x="1817" y="1432"/>
                  </a:lnTo>
                  <a:lnTo>
                    <a:pt x="1793" y="1473"/>
                  </a:lnTo>
                  <a:lnTo>
                    <a:pt x="1768" y="1513"/>
                  </a:lnTo>
                  <a:lnTo>
                    <a:pt x="1741" y="1550"/>
                  </a:lnTo>
                  <a:lnTo>
                    <a:pt x="1713" y="1587"/>
                  </a:lnTo>
                  <a:lnTo>
                    <a:pt x="1681" y="1622"/>
                  </a:lnTo>
                  <a:lnTo>
                    <a:pt x="1650" y="1656"/>
                  </a:lnTo>
                  <a:lnTo>
                    <a:pt x="1616" y="1688"/>
                  </a:lnTo>
                  <a:lnTo>
                    <a:pt x="1581" y="1718"/>
                  </a:lnTo>
                  <a:lnTo>
                    <a:pt x="1545" y="1747"/>
                  </a:lnTo>
                  <a:lnTo>
                    <a:pt x="1507" y="1775"/>
                  </a:lnTo>
                  <a:lnTo>
                    <a:pt x="1467" y="1800"/>
                  </a:lnTo>
                  <a:lnTo>
                    <a:pt x="1427" y="1823"/>
                  </a:lnTo>
                  <a:lnTo>
                    <a:pt x="1386" y="1845"/>
                  </a:lnTo>
                  <a:lnTo>
                    <a:pt x="1343" y="1864"/>
                  </a:lnTo>
                  <a:lnTo>
                    <a:pt x="1299" y="1881"/>
                  </a:lnTo>
                  <a:lnTo>
                    <a:pt x="1254" y="1896"/>
                  </a:lnTo>
                  <a:lnTo>
                    <a:pt x="1208" y="1910"/>
                  </a:lnTo>
                  <a:lnTo>
                    <a:pt x="1161" y="1920"/>
                  </a:lnTo>
                  <a:lnTo>
                    <a:pt x="1114" y="1929"/>
                  </a:lnTo>
                  <a:lnTo>
                    <a:pt x="1066" y="1935"/>
                  </a:lnTo>
                  <a:lnTo>
                    <a:pt x="1017" y="1939"/>
                  </a:lnTo>
                  <a:lnTo>
                    <a:pt x="967" y="1940"/>
                  </a:lnTo>
                  <a:lnTo>
                    <a:pt x="917" y="1939"/>
                  </a:lnTo>
                  <a:lnTo>
                    <a:pt x="868" y="1935"/>
                  </a:lnTo>
                  <a:lnTo>
                    <a:pt x="821" y="1929"/>
                  </a:lnTo>
                  <a:lnTo>
                    <a:pt x="773" y="1920"/>
                  </a:lnTo>
                  <a:lnTo>
                    <a:pt x="727" y="1910"/>
                  </a:lnTo>
                  <a:lnTo>
                    <a:pt x="680" y="1896"/>
                  </a:lnTo>
                  <a:lnTo>
                    <a:pt x="635" y="1881"/>
                  </a:lnTo>
                  <a:lnTo>
                    <a:pt x="592" y="1864"/>
                  </a:lnTo>
                  <a:lnTo>
                    <a:pt x="549" y="1845"/>
                  </a:lnTo>
                  <a:lnTo>
                    <a:pt x="508" y="1823"/>
                  </a:lnTo>
                  <a:lnTo>
                    <a:pt x="466" y="1800"/>
                  </a:lnTo>
                  <a:lnTo>
                    <a:pt x="427" y="1775"/>
                  </a:lnTo>
                  <a:lnTo>
                    <a:pt x="390" y="1747"/>
                  </a:lnTo>
                  <a:lnTo>
                    <a:pt x="354" y="1718"/>
                  </a:lnTo>
                  <a:lnTo>
                    <a:pt x="317" y="1688"/>
                  </a:lnTo>
                  <a:lnTo>
                    <a:pt x="285" y="1656"/>
                  </a:lnTo>
                  <a:lnTo>
                    <a:pt x="252" y="1622"/>
                  </a:lnTo>
                  <a:lnTo>
                    <a:pt x="222" y="1587"/>
                  </a:lnTo>
                  <a:lnTo>
                    <a:pt x="193" y="1550"/>
                  </a:lnTo>
                  <a:lnTo>
                    <a:pt x="166" y="1513"/>
                  </a:lnTo>
                  <a:lnTo>
                    <a:pt x="141" y="1473"/>
                  </a:lnTo>
                  <a:lnTo>
                    <a:pt x="117" y="1432"/>
                  </a:lnTo>
                  <a:lnTo>
                    <a:pt x="96" y="1391"/>
                  </a:lnTo>
                  <a:lnTo>
                    <a:pt x="77" y="1347"/>
                  </a:lnTo>
                  <a:lnTo>
                    <a:pt x="59" y="1303"/>
                  </a:lnTo>
                  <a:lnTo>
                    <a:pt x="44" y="1259"/>
                  </a:lnTo>
                  <a:lnTo>
                    <a:pt x="30" y="1213"/>
                  </a:lnTo>
                  <a:lnTo>
                    <a:pt x="20" y="1167"/>
                  </a:lnTo>
                  <a:lnTo>
                    <a:pt x="12" y="1119"/>
                  </a:lnTo>
                  <a:lnTo>
                    <a:pt x="5" y="1070"/>
                  </a:lnTo>
                  <a:lnTo>
                    <a:pt x="2" y="1021"/>
                  </a:lnTo>
                  <a:lnTo>
                    <a:pt x="0" y="971"/>
                  </a:lnTo>
                  <a:lnTo>
                    <a:pt x="2" y="921"/>
                  </a:lnTo>
                  <a:lnTo>
                    <a:pt x="5" y="872"/>
                  </a:lnTo>
                  <a:lnTo>
                    <a:pt x="12" y="823"/>
                  </a:lnTo>
                  <a:lnTo>
                    <a:pt x="20" y="776"/>
                  </a:lnTo>
                  <a:lnTo>
                    <a:pt x="30" y="729"/>
                  </a:lnTo>
                  <a:lnTo>
                    <a:pt x="44" y="683"/>
                  </a:lnTo>
                  <a:lnTo>
                    <a:pt x="59" y="638"/>
                  </a:lnTo>
                  <a:lnTo>
                    <a:pt x="77" y="594"/>
                  </a:lnTo>
                  <a:lnTo>
                    <a:pt x="96" y="551"/>
                  </a:lnTo>
                  <a:lnTo>
                    <a:pt x="117" y="509"/>
                  </a:lnTo>
                  <a:lnTo>
                    <a:pt x="141" y="469"/>
                  </a:lnTo>
                  <a:lnTo>
                    <a:pt x="166" y="430"/>
                  </a:lnTo>
                  <a:lnTo>
                    <a:pt x="193" y="391"/>
                  </a:lnTo>
                  <a:lnTo>
                    <a:pt x="222" y="355"/>
                  </a:lnTo>
                  <a:lnTo>
                    <a:pt x="252" y="320"/>
                  </a:lnTo>
                  <a:lnTo>
                    <a:pt x="285" y="286"/>
                  </a:lnTo>
                  <a:lnTo>
                    <a:pt x="317" y="253"/>
                  </a:lnTo>
                  <a:lnTo>
                    <a:pt x="354" y="223"/>
                  </a:lnTo>
                  <a:lnTo>
                    <a:pt x="390" y="194"/>
                  </a:lnTo>
                  <a:lnTo>
                    <a:pt x="427" y="167"/>
                  </a:lnTo>
                  <a:lnTo>
                    <a:pt x="466" y="142"/>
                  </a:lnTo>
                  <a:lnTo>
                    <a:pt x="508" y="118"/>
                  </a:lnTo>
                  <a:lnTo>
                    <a:pt x="549" y="96"/>
                  </a:lnTo>
                  <a:lnTo>
                    <a:pt x="592" y="76"/>
                  </a:lnTo>
                  <a:lnTo>
                    <a:pt x="635" y="59"/>
                  </a:lnTo>
                  <a:lnTo>
                    <a:pt x="680" y="44"/>
                  </a:lnTo>
                  <a:lnTo>
                    <a:pt x="727" y="31"/>
                  </a:lnTo>
                  <a:lnTo>
                    <a:pt x="773" y="20"/>
                  </a:lnTo>
                  <a:lnTo>
                    <a:pt x="821" y="11"/>
                  </a:lnTo>
                  <a:lnTo>
                    <a:pt x="868" y="5"/>
                  </a:lnTo>
                  <a:lnTo>
                    <a:pt x="917" y="1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Полилиния 438"/>
            <p:cNvSpPr>
              <a:spLocks/>
            </p:cNvSpPr>
            <p:nvPr/>
          </p:nvSpPr>
          <p:spPr bwMode="auto">
            <a:xfrm>
              <a:off x="348" y="2435"/>
              <a:ext cx="475" cy="476"/>
            </a:xfrm>
            <a:custGeom>
              <a:avLst/>
              <a:gdLst>
                <a:gd name="T0" fmla="*/ 0 w 1898"/>
                <a:gd name="T1" fmla="*/ 0 h 1902"/>
                <a:gd name="T2" fmla="*/ 0 w 1898"/>
                <a:gd name="T3" fmla="*/ 0 h 1902"/>
                <a:gd name="T4" fmla="*/ 0 w 1898"/>
                <a:gd name="T5" fmla="*/ 0 h 1902"/>
                <a:gd name="T6" fmla="*/ 1 w 1898"/>
                <a:gd name="T7" fmla="*/ 0 h 1902"/>
                <a:gd name="T8" fmla="*/ 1 w 1898"/>
                <a:gd name="T9" fmla="*/ 0 h 1902"/>
                <a:gd name="T10" fmla="*/ 1 w 1898"/>
                <a:gd name="T11" fmla="*/ 0 h 1902"/>
                <a:gd name="T12" fmla="*/ 1 w 1898"/>
                <a:gd name="T13" fmla="*/ 0 h 1902"/>
                <a:gd name="T14" fmla="*/ 1 w 1898"/>
                <a:gd name="T15" fmla="*/ 0 h 1902"/>
                <a:gd name="T16" fmla="*/ 1 w 1898"/>
                <a:gd name="T17" fmla="*/ 0 h 1902"/>
                <a:gd name="T18" fmla="*/ 1 w 1898"/>
                <a:gd name="T19" fmla="*/ 0 h 1902"/>
                <a:gd name="T20" fmla="*/ 1 w 1898"/>
                <a:gd name="T21" fmla="*/ 0 h 1902"/>
                <a:gd name="T22" fmla="*/ 1 w 1898"/>
                <a:gd name="T23" fmla="*/ 0 h 1902"/>
                <a:gd name="T24" fmla="*/ 1 w 1898"/>
                <a:gd name="T25" fmla="*/ 0 h 1902"/>
                <a:gd name="T26" fmla="*/ 1 w 1898"/>
                <a:gd name="T27" fmla="*/ 0 h 1902"/>
                <a:gd name="T28" fmla="*/ 1 w 1898"/>
                <a:gd name="T29" fmla="*/ 1 h 1902"/>
                <a:gd name="T30" fmla="*/ 1 w 1898"/>
                <a:gd name="T31" fmla="*/ 1 h 1902"/>
                <a:gd name="T32" fmla="*/ 1 w 1898"/>
                <a:gd name="T33" fmla="*/ 1 h 1902"/>
                <a:gd name="T34" fmla="*/ 1 w 1898"/>
                <a:gd name="T35" fmla="*/ 1 h 1902"/>
                <a:gd name="T36" fmla="*/ 0 w 1898"/>
                <a:gd name="T37" fmla="*/ 1 h 1902"/>
                <a:gd name="T38" fmla="*/ 0 w 1898"/>
                <a:gd name="T39" fmla="*/ 1 h 1902"/>
                <a:gd name="T40" fmla="*/ 0 w 1898"/>
                <a:gd name="T41" fmla="*/ 1 h 1902"/>
                <a:gd name="T42" fmla="*/ 0 w 1898"/>
                <a:gd name="T43" fmla="*/ 1 h 1902"/>
                <a:gd name="T44" fmla="*/ 0 w 1898"/>
                <a:gd name="T45" fmla="*/ 1 h 1902"/>
                <a:gd name="T46" fmla="*/ 0 w 1898"/>
                <a:gd name="T47" fmla="*/ 1 h 1902"/>
                <a:gd name="T48" fmla="*/ 0 w 1898"/>
                <a:gd name="T49" fmla="*/ 1 h 1902"/>
                <a:gd name="T50" fmla="*/ 0 w 1898"/>
                <a:gd name="T51" fmla="*/ 1 h 1902"/>
                <a:gd name="T52" fmla="*/ 0 w 1898"/>
                <a:gd name="T53" fmla="*/ 1 h 1902"/>
                <a:gd name="T54" fmla="*/ 0 w 1898"/>
                <a:gd name="T55" fmla="*/ 1 h 1902"/>
                <a:gd name="T56" fmla="*/ 0 w 1898"/>
                <a:gd name="T57" fmla="*/ 1 h 1902"/>
                <a:gd name="T58" fmla="*/ 0 w 1898"/>
                <a:gd name="T59" fmla="*/ 0 h 1902"/>
                <a:gd name="T60" fmla="*/ 0 w 1898"/>
                <a:gd name="T61" fmla="*/ 0 h 1902"/>
                <a:gd name="T62" fmla="*/ 0 w 1898"/>
                <a:gd name="T63" fmla="*/ 0 h 1902"/>
                <a:gd name="T64" fmla="*/ 0 w 1898"/>
                <a:gd name="T65" fmla="*/ 0 h 1902"/>
                <a:gd name="T66" fmla="*/ 0 w 1898"/>
                <a:gd name="T67" fmla="*/ 0 h 1902"/>
                <a:gd name="T68" fmla="*/ 0 w 1898"/>
                <a:gd name="T69" fmla="*/ 0 h 1902"/>
                <a:gd name="T70" fmla="*/ 0 w 1898"/>
                <a:gd name="T71" fmla="*/ 0 h 1902"/>
                <a:gd name="T72" fmla="*/ 0 w 1898"/>
                <a:gd name="T73" fmla="*/ 0 h 1902"/>
                <a:gd name="T74" fmla="*/ 0 w 1898"/>
                <a:gd name="T75" fmla="*/ 0 h 1902"/>
                <a:gd name="T76" fmla="*/ 0 w 1898"/>
                <a:gd name="T77" fmla="*/ 0 h 1902"/>
                <a:gd name="T78" fmla="*/ 0 w 1898"/>
                <a:gd name="T79" fmla="*/ 0 h 1902"/>
                <a:gd name="T80" fmla="*/ 0 w 1898"/>
                <a:gd name="T81" fmla="*/ 0 h 1902"/>
                <a:gd name="T82" fmla="*/ 0 w 1898"/>
                <a:gd name="T83" fmla="*/ 0 h 1902"/>
                <a:gd name="T84" fmla="*/ 0 w 1898"/>
                <a:gd name="T85" fmla="*/ 0 h 190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98"/>
                <a:gd name="T130" fmla="*/ 0 h 1902"/>
                <a:gd name="T131" fmla="*/ 1898 w 1898"/>
                <a:gd name="T132" fmla="*/ 1902 h 190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98" h="1902">
                  <a:moveTo>
                    <a:pt x="950" y="0"/>
                  </a:moveTo>
                  <a:lnTo>
                    <a:pt x="999" y="1"/>
                  </a:lnTo>
                  <a:lnTo>
                    <a:pt x="1046" y="5"/>
                  </a:lnTo>
                  <a:lnTo>
                    <a:pt x="1094" y="11"/>
                  </a:lnTo>
                  <a:lnTo>
                    <a:pt x="1141" y="19"/>
                  </a:lnTo>
                  <a:lnTo>
                    <a:pt x="1187" y="30"/>
                  </a:lnTo>
                  <a:lnTo>
                    <a:pt x="1232" y="42"/>
                  </a:lnTo>
                  <a:lnTo>
                    <a:pt x="1275" y="57"/>
                  </a:lnTo>
                  <a:lnTo>
                    <a:pt x="1319" y="75"/>
                  </a:lnTo>
                  <a:lnTo>
                    <a:pt x="1361" y="94"/>
                  </a:lnTo>
                  <a:lnTo>
                    <a:pt x="1402" y="115"/>
                  </a:lnTo>
                  <a:lnTo>
                    <a:pt x="1441" y="138"/>
                  </a:lnTo>
                  <a:lnTo>
                    <a:pt x="1480" y="163"/>
                  </a:lnTo>
                  <a:lnTo>
                    <a:pt x="1517" y="189"/>
                  </a:lnTo>
                  <a:lnTo>
                    <a:pt x="1552" y="218"/>
                  </a:lnTo>
                  <a:lnTo>
                    <a:pt x="1587" y="248"/>
                  </a:lnTo>
                  <a:lnTo>
                    <a:pt x="1620" y="279"/>
                  </a:lnTo>
                  <a:lnTo>
                    <a:pt x="1651" y="312"/>
                  </a:lnTo>
                  <a:lnTo>
                    <a:pt x="1681" y="347"/>
                  </a:lnTo>
                  <a:lnTo>
                    <a:pt x="1710" y="382"/>
                  </a:lnTo>
                  <a:lnTo>
                    <a:pt x="1736" y="420"/>
                  </a:lnTo>
                  <a:lnTo>
                    <a:pt x="1760" y="458"/>
                  </a:lnTo>
                  <a:lnTo>
                    <a:pt x="1784" y="499"/>
                  </a:lnTo>
                  <a:lnTo>
                    <a:pt x="1804" y="539"/>
                  </a:lnTo>
                  <a:lnTo>
                    <a:pt x="1824" y="581"/>
                  </a:lnTo>
                  <a:lnTo>
                    <a:pt x="1840" y="625"/>
                  </a:lnTo>
                  <a:lnTo>
                    <a:pt x="1855" y="669"/>
                  </a:lnTo>
                  <a:lnTo>
                    <a:pt x="1868" y="714"/>
                  </a:lnTo>
                  <a:lnTo>
                    <a:pt x="1879" y="759"/>
                  </a:lnTo>
                  <a:lnTo>
                    <a:pt x="1887" y="807"/>
                  </a:lnTo>
                  <a:lnTo>
                    <a:pt x="1893" y="854"/>
                  </a:lnTo>
                  <a:lnTo>
                    <a:pt x="1897" y="902"/>
                  </a:lnTo>
                  <a:lnTo>
                    <a:pt x="1898" y="951"/>
                  </a:lnTo>
                  <a:lnTo>
                    <a:pt x="1897" y="1000"/>
                  </a:lnTo>
                  <a:lnTo>
                    <a:pt x="1893" y="1047"/>
                  </a:lnTo>
                  <a:lnTo>
                    <a:pt x="1887" y="1095"/>
                  </a:lnTo>
                  <a:lnTo>
                    <a:pt x="1879" y="1143"/>
                  </a:lnTo>
                  <a:lnTo>
                    <a:pt x="1868" y="1188"/>
                  </a:lnTo>
                  <a:lnTo>
                    <a:pt x="1855" y="1233"/>
                  </a:lnTo>
                  <a:lnTo>
                    <a:pt x="1840" y="1277"/>
                  </a:lnTo>
                  <a:lnTo>
                    <a:pt x="1824" y="1321"/>
                  </a:lnTo>
                  <a:lnTo>
                    <a:pt x="1804" y="1363"/>
                  </a:lnTo>
                  <a:lnTo>
                    <a:pt x="1784" y="1403"/>
                  </a:lnTo>
                  <a:lnTo>
                    <a:pt x="1760" y="1444"/>
                  </a:lnTo>
                  <a:lnTo>
                    <a:pt x="1736" y="1482"/>
                  </a:lnTo>
                  <a:lnTo>
                    <a:pt x="1710" y="1520"/>
                  </a:lnTo>
                  <a:lnTo>
                    <a:pt x="1681" y="1555"/>
                  </a:lnTo>
                  <a:lnTo>
                    <a:pt x="1651" y="1590"/>
                  </a:lnTo>
                  <a:lnTo>
                    <a:pt x="1620" y="1623"/>
                  </a:lnTo>
                  <a:lnTo>
                    <a:pt x="1587" y="1654"/>
                  </a:lnTo>
                  <a:lnTo>
                    <a:pt x="1552" y="1684"/>
                  </a:lnTo>
                  <a:lnTo>
                    <a:pt x="1517" y="1713"/>
                  </a:lnTo>
                  <a:lnTo>
                    <a:pt x="1480" y="1739"/>
                  </a:lnTo>
                  <a:lnTo>
                    <a:pt x="1441" y="1764"/>
                  </a:lnTo>
                  <a:lnTo>
                    <a:pt x="1402" y="1787"/>
                  </a:lnTo>
                  <a:lnTo>
                    <a:pt x="1361" y="1808"/>
                  </a:lnTo>
                  <a:lnTo>
                    <a:pt x="1319" y="1827"/>
                  </a:lnTo>
                  <a:lnTo>
                    <a:pt x="1275" y="1845"/>
                  </a:lnTo>
                  <a:lnTo>
                    <a:pt x="1232" y="1860"/>
                  </a:lnTo>
                  <a:lnTo>
                    <a:pt x="1187" y="1872"/>
                  </a:lnTo>
                  <a:lnTo>
                    <a:pt x="1141" y="1883"/>
                  </a:lnTo>
                  <a:lnTo>
                    <a:pt x="1094" y="1891"/>
                  </a:lnTo>
                  <a:lnTo>
                    <a:pt x="1046" y="1897"/>
                  </a:lnTo>
                  <a:lnTo>
                    <a:pt x="999" y="1901"/>
                  </a:lnTo>
                  <a:lnTo>
                    <a:pt x="950" y="1902"/>
                  </a:lnTo>
                  <a:lnTo>
                    <a:pt x="901" y="1901"/>
                  </a:lnTo>
                  <a:lnTo>
                    <a:pt x="853" y="1897"/>
                  </a:lnTo>
                  <a:lnTo>
                    <a:pt x="806" y="1891"/>
                  </a:lnTo>
                  <a:lnTo>
                    <a:pt x="759" y="1883"/>
                  </a:lnTo>
                  <a:lnTo>
                    <a:pt x="713" y="1872"/>
                  </a:lnTo>
                  <a:lnTo>
                    <a:pt x="668" y="1860"/>
                  </a:lnTo>
                  <a:lnTo>
                    <a:pt x="624" y="1845"/>
                  </a:lnTo>
                  <a:lnTo>
                    <a:pt x="582" y="1827"/>
                  </a:lnTo>
                  <a:lnTo>
                    <a:pt x="539" y="1808"/>
                  </a:lnTo>
                  <a:lnTo>
                    <a:pt x="498" y="1787"/>
                  </a:lnTo>
                  <a:lnTo>
                    <a:pt x="459" y="1764"/>
                  </a:lnTo>
                  <a:lnTo>
                    <a:pt x="420" y="1739"/>
                  </a:lnTo>
                  <a:lnTo>
                    <a:pt x="382" y="1713"/>
                  </a:lnTo>
                  <a:lnTo>
                    <a:pt x="347" y="1684"/>
                  </a:lnTo>
                  <a:lnTo>
                    <a:pt x="312" y="1654"/>
                  </a:lnTo>
                  <a:lnTo>
                    <a:pt x="280" y="1623"/>
                  </a:lnTo>
                  <a:lnTo>
                    <a:pt x="247" y="1590"/>
                  </a:lnTo>
                  <a:lnTo>
                    <a:pt x="218" y="1555"/>
                  </a:lnTo>
                  <a:lnTo>
                    <a:pt x="190" y="1520"/>
                  </a:lnTo>
                  <a:lnTo>
                    <a:pt x="163" y="1482"/>
                  </a:lnTo>
                  <a:lnTo>
                    <a:pt x="138" y="1444"/>
                  </a:lnTo>
                  <a:lnTo>
                    <a:pt x="116" y="1403"/>
                  </a:lnTo>
                  <a:lnTo>
                    <a:pt x="94" y="1363"/>
                  </a:lnTo>
                  <a:lnTo>
                    <a:pt x="76" y="1321"/>
                  </a:lnTo>
                  <a:lnTo>
                    <a:pt x="58" y="1277"/>
                  </a:lnTo>
                  <a:lnTo>
                    <a:pt x="43" y="1233"/>
                  </a:lnTo>
                  <a:lnTo>
                    <a:pt x="30" y="1188"/>
                  </a:lnTo>
                  <a:lnTo>
                    <a:pt x="19" y="1143"/>
                  </a:lnTo>
                  <a:lnTo>
                    <a:pt x="12" y="1095"/>
                  </a:lnTo>
                  <a:lnTo>
                    <a:pt x="5" y="1047"/>
                  </a:lnTo>
                  <a:lnTo>
                    <a:pt x="2" y="1000"/>
                  </a:lnTo>
                  <a:lnTo>
                    <a:pt x="0" y="951"/>
                  </a:lnTo>
                  <a:lnTo>
                    <a:pt x="2" y="902"/>
                  </a:lnTo>
                  <a:lnTo>
                    <a:pt x="5" y="854"/>
                  </a:lnTo>
                  <a:lnTo>
                    <a:pt x="12" y="807"/>
                  </a:lnTo>
                  <a:lnTo>
                    <a:pt x="19" y="759"/>
                  </a:lnTo>
                  <a:lnTo>
                    <a:pt x="30" y="714"/>
                  </a:lnTo>
                  <a:lnTo>
                    <a:pt x="43" y="669"/>
                  </a:lnTo>
                  <a:lnTo>
                    <a:pt x="58" y="625"/>
                  </a:lnTo>
                  <a:lnTo>
                    <a:pt x="76" y="581"/>
                  </a:lnTo>
                  <a:lnTo>
                    <a:pt x="94" y="539"/>
                  </a:lnTo>
                  <a:lnTo>
                    <a:pt x="116" y="499"/>
                  </a:lnTo>
                  <a:lnTo>
                    <a:pt x="138" y="458"/>
                  </a:lnTo>
                  <a:lnTo>
                    <a:pt x="163" y="420"/>
                  </a:lnTo>
                  <a:lnTo>
                    <a:pt x="190" y="382"/>
                  </a:lnTo>
                  <a:lnTo>
                    <a:pt x="218" y="347"/>
                  </a:lnTo>
                  <a:lnTo>
                    <a:pt x="247" y="312"/>
                  </a:lnTo>
                  <a:lnTo>
                    <a:pt x="280" y="279"/>
                  </a:lnTo>
                  <a:lnTo>
                    <a:pt x="312" y="248"/>
                  </a:lnTo>
                  <a:lnTo>
                    <a:pt x="347" y="218"/>
                  </a:lnTo>
                  <a:lnTo>
                    <a:pt x="382" y="189"/>
                  </a:lnTo>
                  <a:lnTo>
                    <a:pt x="420" y="163"/>
                  </a:lnTo>
                  <a:lnTo>
                    <a:pt x="459" y="138"/>
                  </a:lnTo>
                  <a:lnTo>
                    <a:pt x="498" y="115"/>
                  </a:lnTo>
                  <a:lnTo>
                    <a:pt x="539" y="94"/>
                  </a:lnTo>
                  <a:lnTo>
                    <a:pt x="582" y="75"/>
                  </a:lnTo>
                  <a:lnTo>
                    <a:pt x="624" y="57"/>
                  </a:lnTo>
                  <a:lnTo>
                    <a:pt x="668" y="42"/>
                  </a:lnTo>
                  <a:lnTo>
                    <a:pt x="713" y="30"/>
                  </a:lnTo>
                  <a:lnTo>
                    <a:pt x="759" y="19"/>
                  </a:lnTo>
                  <a:lnTo>
                    <a:pt x="806" y="11"/>
                  </a:lnTo>
                  <a:lnTo>
                    <a:pt x="853" y="5"/>
                  </a:lnTo>
                  <a:lnTo>
                    <a:pt x="901" y="1"/>
                  </a:lnTo>
                  <a:lnTo>
                    <a:pt x="950" y="0"/>
                  </a:lnTo>
                  <a:close/>
                </a:path>
              </a:pathLst>
            </a:custGeom>
            <a:solidFill>
              <a:srgbClr val="003A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8" name="Полилиния 439"/>
            <p:cNvSpPr>
              <a:spLocks/>
            </p:cNvSpPr>
            <p:nvPr/>
          </p:nvSpPr>
          <p:spPr bwMode="auto">
            <a:xfrm>
              <a:off x="351" y="2438"/>
              <a:ext cx="465" cy="467"/>
            </a:xfrm>
            <a:custGeom>
              <a:avLst/>
              <a:gdLst>
                <a:gd name="T0" fmla="*/ 0 w 1863"/>
                <a:gd name="T1" fmla="*/ 0 h 1869"/>
                <a:gd name="T2" fmla="*/ 0 w 1863"/>
                <a:gd name="T3" fmla="*/ 0 h 1869"/>
                <a:gd name="T4" fmla="*/ 0 w 1863"/>
                <a:gd name="T5" fmla="*/ 0 h 1869"/>
                <a:gd name="T6" fmla="*/ 0 w 1863"/>
                <a:gd name="T7" fmla="*/ 0 h 1869"/>
                <a:gd name="T8" fmla="*/ 0 w 1863"/>
                <a:gd name="T9" fmla="*/ 0 h 1869"/>
                <a:gd name="T10" fmla="*/ 0 w 1863"/>
                <a:gd name="T11" fmla="*/ 0 h 1869"/>
                <a:gd name="T12" fmla="*/ 0 w 1863"/>
                <a:gd name="T13" fmla="*/ 0 h 1869"/>
                <a:gd name="T14" fmla="*/ 0 w 1863"/>
                <a:gd name="T15" fmla="*/ 0 h 1869"/>
                <a:gd name="T16" fmla="*/ 0 w 1863"/>
                <a:gd name="T17" fmla="*/ 0 h 1869"/>
                <a:gd name="T18" fmla="*/ 0 w 1863"/>
                <a:gd name="T19" fmla="*/ 0 h 1869"/>
                <a:gd name="T20" fmla="*/ 0 w 1863"/>
                <a:gd name="T21" fmla="*/ 0 h 1869"/>
                <a:gd name="T22" fmla="*/ 0 w 1863"/>
                <a:gd name="T23" fmla="*/ 0 h 1869"/>
                <a:gd name="T24" fmla="*/ 0 w 1863"/>
                <a:gd name="T25" fmla="*/ 0 h 1869"/>
                <a:gd name="T26" fmla="*/ 0 w 1863"/>
                <a:gd name="T27" fmla="*/ 0 h 1869"/>
                <a:gd name="T28" fmla="*/ 0 w 1863"/>
                <a:gd name="T29" fmla="*/ 0 h 1869"/>
                <a:gd name="T30" fmla="*/ 0 w 1863"/>
                <a:gd name="T31" fmla="*/ 0 h 1869"/>
                <a:gd name="T32" fmla="*/ 0 w 1863"/>
                <a:gd name="T33" fmla="*/ 0 h 1869"/>
                <a:gd name="T34" fmla="*/ 0 w 1863"/>
                <a:gd name="T35" fmla="*/ 0 h 1869"/>
                <a:gd name="T36" fmla="*/ 0 w 1863"/>
                <a:gd name="T37" fmla="*/ 0 h 1869"/>
                <a:gd name="T38" fmla="*/ 0 w 1863"/>
                <a:gd name="T39" fmla="*/ 0 h 1869"/>
                <a:gd name="T40" fmla="*/ 0 w 1863"/>
                <a:gd name="T41" fmla="*/ 0 h 1869"/>
                <a:gd name="T42" fmla="*/ 0 w 1863"/>
                <a:gd name="T43" fmla="*/ 0 h 1869"/>
                <a:gd name="T44" fmla="*/ 0 w 1863"/>
                <a:gd name="T45" fmla="*/ 0 h 1869"/>
                <a:gd name="T46" fmla="*/ 0 w 1863"/>
                <a:gd name="T47" fmla="*/ 0 h 1869"/>
                <a:gd name="T48" fmla="*/ 0 w 1863"/>
                <a:gd name="T49" fmla="*/ 0 h 1869"/>
                <a:gd name="T50" fmla="*/ 0 w 1863"/>
                <a:gd name="T51" fmla="*/ 0 h 1869"/>
                <a:gd name="T52" fmla="*/ 0 w 1863"/>
                <a:gd name="T53" fmla="*/ 0 h 1869"/>
                <a:gd name="T54" fmla="*/ 0 w 1863"/>
                <a:gd name="T55" fmla="*/ 0 h 1869"/>
                <a:gd name="T56" fmla="*/ 0 w 1863"/>
                <a:gd name="T57" fmla="*/ 0 h 1869"/>
                <a:gd name="T58" fmla="*/ 0 w 1863"/>
                <a:gd name="T59" fmla="*/ 0 h 1869"/>
                <a:gd name="T60" fmla="*/ 0 w 1863"/>
                <a:gd name="T61" fmla="*/ 0 h 1869"/>
                <a:gd name="T62" fmla="*/ 0 w 1863"/>
                <a:gd name="T63" fmla="*/ 0 h 1869"/>
                <a:gd name="T64" fmla="*/ 0 w 1863"/>
                <a:gd name="T65" fmla="*/ 0 h 1869"/>
                <a:gd name="T66" fmla="*/ 0 w 1863"/>
                <a:gd name="T67" fmla="*/ 0 h 1869"/>
                <a:gd name="T68" fmla="*/ 0 w 1863"/>
                <a:gd name="T69" fmla="*/ 0 h 1869"/>
                <a:gd name="T70" fmla="*/ 0 w 1863"/>
                <a:gd name="T71" fmla="*/ 0 h 1869"/>
                <a:gd name="T72" fmla="*/ 0 w 1863"/>
                <a:gd name="T73" fmla="*/ 0 h 1869"/>
                <a:gd name="T74" fmla="*/ 0 w 1863"/>
                <a:gd name="T75" fmla="*/ 0 h 1869"/>
                <a:gd name="T76" fmla="*/ 0 w 1863"/>
                <a:gd name="T77" fmla="*/ 0 h 1869"/>
                <a:gd name="T78" fmla="*/ 0 w 1863"/>
                <a:gd name="T79" fmla="*/ 0 h 1869"/>
                <a:gd name="T80" fmla="*/ 0 w 1863"/>
                <a:gd name="T81" fmla="*/ 0 h 1869"/>
                <a:gd name="T82" fmla="*/ 0 w 1863"/>
                <a:gd name="T83" fmla="*/ 0 h 1869"/>
                <a:gd name="T84" fmla="*/ 0 w 1863"/>
                <a:gd name="T85" fmla="*/ 0 h 18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63"/>
                <a:gd name="T130" fmla="*/ 0 h 1869"/>
                <a:gd name="T131" fmla="*/ 1863 w 1863"/>
                <a:gd name="T132" fmla="*/ 1869 h 186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63" h="1869">
                  <a:moveTo>
                    <a:pt x="934" y="0"/>
                  </a:moveTo>
                  <a:lnTo>
                    <a:pt x="981" y="1"/>
                  </a:lnTo>
                  <a:lnTo>
                    <a:pt x="1029" y="5"/>
                  </a:lnTo>
                  <a:lnTo>
                    <a:pt x="1075" y="11"/>
                  </a:lnTo>
                  <a:lnTo>
                    <a:pt x="1120" y="19"/>
                  </a:lnTo>
                  <a:lnTo>
                    <a:pt x="1165" y="30"/>
                  </a:lnTo>
                  <a:lnTo>
                    <a:pt x="1209" y="43"/>
                  </a:lnTo>
                  <a:lnTo>
                    <a:pt x="1253" y="56"/>
                  </a:lnTo>
                  <a:lnTo>
                    <a:pt x="1294" y="74"/>
                  </a:lnTo>
                  <a:lnTo>
                    <a:pt x="1336" y="93"/>
                  </a:lnTo>
                  <a:lnTo>
                    <a:pt x="1376" y="113"/>
                  </a:lnTo>
                  <a:lnTo>
                    <a:pt x="1415" y="135"/>
                  </a:lnTo>
                  <a:lnTo>
                    <a:pt x="1453" y="160"/>
                  </a:lnTo>
                  <a:lnTo>
                    <a:pt x="1490" y="186"/>
                  </a:lnTo>
                  <a:lnTo>
                    <a:pt x="1525" y="214"/>
                  </a:lnTo>
                  <a:lnTo>
                    <a:pt x="1559" y="243"/>
                  </a:lnTo>
                  <a:lnTo>
                    <a:pt x="1590" y="275"/>
                  </a:lnTo>
                  <a:lnTo>
                    <a:pt x="1621" y="307"/>
                  </a:lnTo>
                  <a:lnTo>
                    <a:pt x="1650" y="341"/>
                  </a:lnTo>
                  <a:lnTo>
                    <a:pt x="1678" y="376"/>
                  </a:lnTo>
                  <a:lnTo>
                    <a:pt x="1704" y="412"/>
                  </a:lnTo>
                  <a:lnTo>
                    <a:pt x="1728" y="450"/>
                  </a:lnTo>
                  <a:lnTo>
                    <a:pt x="1750" y="490"/>
                  </a:lnTo>
                  <a:lnTo>
                    <a:pt x="1771" y="530"/>
                  </a:lnTo>
                  <a:lnTo>
                    <a:pt x="1790" y="572"/>
                  </a:lnTo>
                  <a:lnTo>
                    <a:pt x="1807" y="613"/>
                  </a:lnTo>
                  <a:lnTo>
                    <a:pt x="1822" y="657"/>
                  </a:lnTo>
                  <a:lnTo>
                    <a:pt x="1834" y="701"/>
                  </a:lnTo>
                  <a:lnTo>
                    <a:pt x="1844" y="746"/>
                  </a:lnTo>
                  <a:lnTo>
                    <a:pt x="1852" y="792"/>
                  </a:lnTo>
                  <a:lnTo>
                    <a:pt x="1858" y="838"/>
                  </a:lnTo>
                  <a:lnTo>
                    <a:pt x="1862" y="886"/>
                  </a:lnTo>
                  <a:lnTo>
                    <a:pt x="1863" y="934"/>
                  </a:lnTo>
                  <a:lnTo>
                    <a:pt x="1862" y="981"/>
                  </a:lnTo>
                  <a:lnTo>
                    <a:pt x="1858" y="1029"/>
                  </a:lnTo>
                  <a:lnTo>
                    <a:pt x="1852" y="1075"/>
                  </a:lnTo>
                  <a:lnTo>
                    <a:pt x="1844" y="1122"/>
                  </a:lnTo>
                  <a:lnTo>
                    <a:pt x="1834" y="1167"/>
                  </a:lnTo>
                  <a:lnTo>
                    <a:pt x="1822" y="1211"/>
                  </a:lnTo>
                  <a:lnTo>
                    <a:pt x="1807" y="1255"/>
                  </a:lnTo>
                  <a:lnTo>
                    <a:pt x="1790" y="1297"/>
                  </a:lnTo>
                  <a:lnTo>
                    <a:pt x="1771" y="1339"/>
                  </a:lnTo>
                  <a:lnTo>
                    <a:pt x="1750" y="1379"/>
                  </a:lnTo>
                  <a:lnTo>
                    <a:pt x="1728" y="1417"/>
                  </a:lnTo>
                  <a:lnTo>
                    <a:pt x="1704" y="1456"/>
                  </a:lnTo>
                  <a:lnTo>
                    <a:pt x="1678" y="1493"/>
                  </a:lnTo>
                  <a:lnTo>
                    <a:pt x="1650" y="1528"/>
                  </a:lnTo>
                  <a:lnTo>
                    <a:pt x="1621" y="1562"/>
                  </a:lnTo>
                  <a:lnTo>
                    <a:pt x="1590" y="1594"/>
                  </a:lnTo>
                  <a:lnTo>
                    <a:pt x="1559" y="1626"/>
                  </a:lnTo>
                  <a:lnTo>
                    <a:pt x="1525" y="1654"/>
                  </a:lnTo>
                  <a:lnTo>
                    <a:pt x="1490" y="1683"/>
                  </a:lnTo>
                  <a:lnTo>
                    <a:pt x="1453" y="1708"/>
                  </a:lnTo>
                  <a:lnTo>
                    <a:pt x="1415" y="1733"/>
                  </a:lnTo>
                  <a:lnTo>
                    <a:pt x="1376" y="1756"/>
                  </a:lnTo>
                  <a:lnTo>
                    <a:pt x="1336" y="1776"/>
                  </a:lnTo>
                  <a:lnTo>
                    <a:pt x="1294" y="1795"/>
                  </a:lnTo>
                  <a:lnTo>
                    <a:pt x="1253" y="1812"/>
                  </a:lnTo>
                  <a:lnTo>
                    <a:pt x="1209" y="1826"/>
                  </a:lnTo>
                  <a:lnTo>
                    <a:pt x="1165" y="1839"/>
                  </a:lnTo>
                  <a:lnTo>
                    <a:pt x="1120" y="1850"/>
                  </a:lnTo>
                  <a:lnTo>
                    <a:pt x="1075" y="1857"/>
                  </a:lnTo>
                  <a:lnTo>
                    <a:pt x="1029" y="1864"/>
                  </a:lnTo>
                  <a:lnTo>
                    <a:pt x="981" y="1867"/>
                  </a:lnTo>
                  <a:lnTo>
                    <a:pt x="934" y="1869"/>
                  </a:lnTo>
                  <a:lnTo>
                    <a:pt x="886" y="1867"/>
                  </a:lnTo>
                  <a:lnTo>
                    <a:pt x="838" y="1864"/>
                  </a:lnTo>
                  <a:lnTo>
                    <a:pt x="792" y="1857"/>
                  </a:lnTo>
                  <a:lnTo>
                    <a:pt x="746" y="1850"/>
                  </a:lnTo>
                  <a:lnTo>
                    <a:pt x="701" y="1839"/>
                  </a:lnTo>
                  <a:lnTo>
                    <a:pt x="657" y="1826"/>
                  </a:lnTo>
                  <a:lnTo>
                    <a:pt x="613" y="1812"/>
                  </a:lnTo>
                  <a:lnTo>
                    <a:pt x="570" y="1795"/>
                  </a:lnTo>
                  <a:lnTo>
                    <a:pt x="529" y="1776"/>
                  </a:lnTo>
                  <a:lnTo>
                    <a:pt x="489" y="1756"/>
                  </a:lnTo>
                  <a:lnTo>
                    <a:pt x="450" y="1733"/>
                  </a:lnTo>
                  <a:lnTo>
                    <a:pt x="412" y="1708"/>
                  </a:lnTo>
                  <a:lnTo>
                    <a:pt x="375" y="1683"/>
                  </a:lnTo>
                  <a:lnTo>
                    <a:pt x="340" y="1654"/>
                  </a:lnTo>
                  <a:lnTo>
                    <a:pt x="306" y="1626"/>
                  </a:lnTo>
                  <a:lnTo>
                    <a:pt x="273" y="1594"/>
                  </a:lnTo>
                  <a:lnTo>
                    <a:pt x="243" y="1562"/>
                  </a:lnTo>
                  <a:lnTo>
                    <a:pt x="213" y="1528"/>
                  </a:lnTo>
                  <a:lnTo>
                    <a:pt x="186" y="1493"/>
                  </a:lnTo>
                  <a:lnTo>
                    <a:pt x="159" y="1456"/>
                  </a:lnTo>
                  <a:lnTo>
                    <a:pt x="136" y="1417"/>
                  </a:lnTo>
                  <a:lnTo>
                    <a:pt x="113" y="1379"/>
                  </a:lnTo>
                  <a:lnTo>
                    <a:pt x="93" y="1339"/>
                  </a:lnTo>
                  <a:lnTo>
                    <a:pt x="74" y="1297"/>
                  </a:lnTo>
                  <a:lnTo>
                    <a:pt x="57" y="1255"/>
                  </a:lnTo>
                  <a:lnTo>
                    <a:pt x="43" y="1211"/>
                  </a:lnTo>
                  <a:lnTo>
                    <a:pt x="29" y="1167"/>
                  </a:lnTo>
                  <a:lnTo>
                    <a:pt x="19" y="1122"/>
                  </a:lnTo>
                  <a:lnTo>
                    <a:pt x="12" y="1075"/>
                  </a:lnTo>
                  <a:lnTo>
                    <a:pt x="5" y="1029"/>
                  </a:lnTo>
                  <a:lnTo>
                    <a:pt x="2" y="981"/>
                  </a:lnTo>
                  <a:lnTo>
                    <a:pt x="0" y="934"/>
                  </a:lnTo>
                  <a:lnTo>
                    <a:pt x="2" y="886"/>
                  </a:lnTo>
                  <a:lnTo>
                    <a:pt x="5" y="838"/>
                  </a:lnTo>
                  <a:lnTo>
                    <a:pt x="12" y="792"/>
                  </a:lnTo>
                  <a:lnTo>
                    <a:pt x="19" y="746"/>
                  </a:lnTo>
                  <a:lnTo>
                    <a:pt x="29" y="701"/>
                  </a:lnTo>
                  <a:lnTo>
                    <a:pt x="43" y="657"/>
                  </a:lnTo>
                  <a:lnTo>
                    <a:pt x="57" y="613"/>
                  </a:lnTo>
                  <a:lnTo>
                    <a:pt x="74" y="572"/>
                  </a:lnTo>
                  <a:lnTo>
                    <a:pt x="93" y="530"/>
                  </a:lnTo>
                  <a:lnTo>
                    <a:pt x="113" y="490"/>
                  </a:lnTo>
                  <a:lnTo>
                    <a:pt x="136" y="450"/>
                  </a:lnTo>
                  <a:lnTo>
                    <a:pt x="159" y="412"/>
                  </a:lnTo>
                  <a:lnTo>
                    <a:pt x="186" y="376"/>
                  </a:lnTo>
                  <a:lnTo>
                    <a:pt x="213" y="341"/>
                  </a:lnTo>
                  <a:lnTo>
                    <a:pt x="243" y="307"/>
                  </a:lnTo>
                  <a:lnTo>
                    <a:pt x="273" y="275"/>
                  </a:lnTo>
                  <a:lnTo>
                    <a:pt x="306" y="243"/>
                  </a:lnTo>
                  <a:lnTo>
                    <a:pt x="340" y="214"/>
                  </a:lnTo>
                  <a:lnTo>
                    <a:pt x="375" y="186"/>
                  </a:lnTo>
                  <a:lnTo>
                    <a:pt x="412" y="160"/>
                  </a:lnTo>
                  <a:lnTo>
                    <a:pt x="450" y="135"/>
                  </a:lnTo>
                  <a:lnTo>
                    <a:pt x="489" y="113"/>
                  </a:lnTo>
                  <a:lnTo>
                    <a:pt x="529" y="93"/>
                  </a:lnTo>
                  <a:lnTo>
                    <a:pt x="570" y="74"/>
                  </a:lnTo>
                  <a:lnTo>
                    <a:pt x="613" y="56"/>
                  </a:lnTo>
                  <a:lnTo>
                    <a:pt x="657" y="43"/>
                  </a:lnTo>
                  <a:lnTo>
                    <a:pt x="701" y="30"/>
                  </a:lnTo>
                  <a:lnTo>
                    <a:pt x="746" y="19"/>
                  </a:lnTo>
                  <a:lnTo>
                    <a:pt x="792" y="11"/>
                  </a:lnTo>
                  <a:lnTo>
                    <a:pt x="838" y="5"/>
                  </a:lnTo>
                  <a:lnTo>
                    <a:pt x="886" y="1"/>
                  </a:lnTo>
                  <a:lnTo>
                    <a:pt x="934" y="0"/>
                  </a:lnTo>
                  <a:close/>
                </a:path>
              </a:pathLst>
            </a:custGeom>
            <a:solidFill>
              <a:srgbClr val="0044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9" name="Полилиния 440"/>
            <p:cNvSpPr>
              <a:spLocks/>
            </p:cNvSpPr>
            <p:nvPr/>
          </p:nvSpPr>
          <p:spPr bwMode="auto">
            <a:xfrm>
              <a:off x="353" y="2441"/>
              <a:ext cx="457" cy="458"/>
            </a:xfrm>
            <a:custGeom>
              <a:avLst/>
              <a:gdLst>
                <a:gd name="T0" fmla="*/ 0 w 1828"/>
                <a:gd name="T1" fmla="*/ 0 h 1834"/>
                <a:gd name="T2" fmla="*/ 0 w 1828"/>
                <a:gd name="T3" fmla="*/ 0 h 1834"/>
                <a:gd name="T4" fmla="*/ 0 w 1828"/>
                <a:gd name="T5" fmla="*/ 0 h 1834"/>
                <a:gd name="T6" fmla="*/ 1 w 1828"/>
                <a:gd name="T7" fmla="*/ 0 h 1834"/>
                <a:gd name="T8" fmla="*/ 1 w 1828"/>
                <a:gd name="T9" fmla="*/ 0 h 1834"/>
                <a:gd name="T10" fmla="*/ 1 w 1828"/>
                <a:gd name="T11" fmla="*/ 0 h 1834"/>
                <a:gd name="T12" fmla="*/ 1 w 1828"/>
                <a:gd name="T13" fmla="*/ 0 h 1834"/>
                <a:gd name="T14" fmla="*/ 1 w 1828"/>
                <a:gd name="T15" fmla="*/ 0 h 1834"/>
                <a:gd name="T16" fmla="*/ 1 w 1828"/>
                <a:gd name="T17" fmla="*/ 0 h 1834"/>
                <a:gd name="T18" fmla="*/ 1 w 1828"/>
                <a:gd name="T19" fmla="*/ 0 h 1834"/>
                <a:gd name="T20" fmla="*/ 1 w 1828"/>
                <a:gd name="T21" fmla="*/ 0 h 1834"/>
                <a:gd name="T22" fmla="*/ 1 w 1828"/>
                <a:gd name="T23" fmla="*/ 0 h 1834"/>
                <a:gd name="T24" fmla="*/ 1 w 1828"/>
                <a:gd name="T25" fmla="*/ 0 h 1834"/>
                <a:gd name="T26" fmla="*/ 1 w 1828"/>
                <a:gd name="T27" fmla="*/ 0 h 1834"/>
                <a:gd name="T28" fmla="*/ 1 w 1828"/>
                <a:gd name="T29" fmla="*/ 0 h 1834"/>
                <a:gd name="T30" fmla="*/ 1 w 1828"/>
                <a:gd name="T31" fmla="*/ 0 h 1834"/>
                <a:gd name="T32" fmla="*/ 1 w 1828"/>
                <a:gd name="T33" fmla="*/ 0 h 1834"/>
                <a:gd name="T34" fmla="*/ 1 w 1828"/>
                <a:gd name="T35" fmla="*/ 0 h 1834"/>
                <a:gd name="T36" fmla="*/ 0 w 1828"/>
                <a:gd name="T37" fmla="*/ 0 h 1834"/>
                <a:gd name="T38" fmla="*/ 0 w 1828"/>
                <a:gd name="T39" fmla="*/ 0 h 1834"/>
                <a:gd name="T40" fmla="*/ 0 w 1828"/>
                <a:gd name="T41" fmla="*/ 0 h 1834"/>
                <a:gd name="T42" fmla="*/ 0 w 1828"/>
                <a:gd name="T43" fmla="*/ 0 h 1834"/>
                <a:gd name="T44" fmla="*/ 0 w 1828"/>
                <a:gd name="T45" fmla="*/ 0 h 1834"/>
                <a:gd name="T46" fmla="*/ 0 w 1828"/>
                <a:gd name="T47" fmla="*/ 0 h 1834"/>
                <a:gd name="T48" fmla="*/ 0 w 1828"/>
                <a:gd name="T49" fmla="*/ 0 h 1834"/>
                <a:gd name="T50" fmla="*/ 0 w 1828"/>
                <a:gd name="T51" fmla="*/ 0 h 1834"/>
                <a:gd name="T52" fmla="*/ 0 w 1828"/>
                <a:gd name="T53" fmla="*/ 0 h 1834"/>
                <a:gd name="T54" fmla="*/ 0 w 1828"/>
                <a:gd name="T55" fmla="*/ 0 h 1834"/>
                <a:gd name="T56" fmla="*/ 0 w 1828"/>
                <a:gd name="T57" fmla="*/ 0 h 1834"/>
                <a:gd name="T58" fmla="*/ 0 w 1828"/>
                <a:gd name="T59" fmla="*/ 0 h 1834"/>
                <a:gd name="T60" fmla="*/ 0 w 1828"/>
                <a:gd name="T61" fmla="*/ 0 h 1834"/>
                <a:gd name="T62" fmla="*/ 0 w 1828"/>
                <a:gd name="T63" fmla="*/ 0 h 1834"/>
                <a:gd name="T64" fmla="*/ 0 w 1828"/>
                <a:gd name="T65" fmla="*/ 0 h 1834"/>
                <a:gd name="T66" fmla="*/ 0 w 1828"/>
                <a:gd name="T67" fmla="*/ 0 h 1834"/>
                <a:gd name="T68" fmla="*/ 0 w 1828"/>
                <a:gd name="T69" fmla="*/ 0 h 1834"/>
                <a:gd name="T70" fmla="*/ 0 w 1828"/>
                <a:gd name="T71" fmla="*/ 0 h 1834"/>
                <a:gd name="T72" fmla="*/ 0 w 1828"/>
                <a:gd name="T73" fmla="*/ 0 h 1834"/>
                <a:gd name="T74" fmla="*/ 0 w 1828"/>
                <a:gd name="T75" fmla="*/ 0 h 1834"/>
                <a:gd name="T76" fmla="*/ 0 w 1828"/>
                <a:gd name="T77" fmla="*/ 0 h 1834"/>
                <a:gd name="T78" fmla="*/ 0 w 1828"/>
                <a:gd name="T79" fmla="*/ 0 h 1834"/>
                <a:gd name="T80" fmla="*/ 0 w 1828"/>
                <a:gd name="T81" fmla="*/ 0 h 1834"/>
                <a:gd name="T82" fmla="*/ 0 w 1828"/>
                <a:gd name="T83" fmla="*/ 0 h 1834"/>
                <a:gd name="T84" fmla="*/ 0 w 1828"/>
                <a:gd name="T85" fmla="*/ 0 h 183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828"/>
                <a:gd name="T130" fmla="*/ 0 h 1834"/>
                <a:gd name="T131" fmla="*/ 1828 w 1828"/>
                <a:gd name="T132" fmla="*/ 1834 h 183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828" h="1834">
                  <a:moveTo>
                    <a:pt x="916" y="0"/>
                  </a:moveTo>
                  <a:lnTo>
                    <a:pt x="963" y="2"/>
                  </a:lnTo>
                  <a:lnTo>
                    <a:pt x="1010" y="5"/>
                  </a:lnTo>
                  <a:lnTo>
                    <a:pt x="1055" y="10"/>
                  </a:lnTo>
                  <a:lnTo>
                    <a:pt x="1100" y="19"/>
                  </a:lnTo>
                  <a:lnTo>
                    <a:pt x="1144" y="29"/>
                  </a:lnTo>
                  <a:lnTo>
                    <a:pt x="1188" y="42"/>
                  </a:lnTo>
                  <a:lnTo>
                    <a:pt x="1230" y="57"/>
                  </a:lnTo>
                  <a:lnTo>
                    <a:pt x="1271" y="73"/>
                  </a:lnTo>
                  <a:lnTo>
                    <a:pt x="1312" y="91"/>
                  </a:lnTo>
                  <a:lnTo>
                    <a:pt x="1350" y="112"/>
                  </a:lnTo>
                  <a:lnTo>
                    <a:pt x="1389" y="133"/>
                  </a:lnTo>
                  <a:lnTo>
                    <a:pt x="1426" y="157"/>
                  </a:lnTo>
                  <a:lnTo>
                    <a:pt x="1462" y="183"/>
                  </a:lnTo>
                  <a:lnTo>
                    <a:pt x="1496" y="211"/>
                  </a:lnTo>
                  <a:lnTo>
                    <a:pt x="1530" y="240"/>
                  </a:lnTo>
                  <a:lnTo>
                    <a:pt x="1561" y="270"/>
                  </a:lnTo>
                  <a:lnTo>
                    <a:pt x="1591" y="301"/>
                  </a:lnTo>
                  <a:lnTo>
                    <a:pt x="1620" y="335"/>
                  </a:lnTo>
                  <a:lnTo>
                    <a:pt x="1647" y="370"/>
                  </a:lnTo>
                  <a:lnTo>
                    <a:pt x="1672" y="405"/>
                  </a:lnTo>
                  <a:lnTo>
                    <a:pt x="1696" y="443"/>
                  </a:lnTo>
                  <a:lnTo>
                    <a:pt x="1717" y="482"/>
                  </a:lnTo>
                  <a:lnTo>
                    <a:pt x="1737" y="520"/>
                  </a:lnTo>
                  <a:lnTo>
                    <a:pt x="1756" y="562"/>
                  </a:lnTo>
                  <a:lnTo>
                    <a:pt x="1772" y="603"/>
                  </a:lnTo>
                  <a:lnTo>
                    <a:pt x="1786" y="646"/>
                  </a:lnTo>
                  <a:lnTo>
                    <a:pt x="1799" y="688"/>
                  </a:lnTo>
                  <a:lnTo>
                    <a:pt x="1809" y="733"/>
                  </a:lnTo>
                  <a:lnTo>
                    <a:pt x="1818" y="779"/>
                  </a:lnTo>
                  <a:lnTo>
                    <a:pt x="1823" y="824"/>
                  </a:lnTo>
                  <a:lnTo>
                    <a:pt x="1826" y="870"/>
                  </a:lnTo>
                  <a:lnTo>
                    <a:pt x="1828" y="918"/>
                  </a:lnTo>
                  <a:lnTo>
                    <a:pt x="1826" y="965"/>
                  </a:lnTo>
                  <a:lnTo>
                    <a:pt x="1823" y="1012"/>
                  </a:lnTo>
                  <a:lnTo>
                    <a:pt x="1818" y="1057"/>
                  </a:lnTo>
                  <a:lnTo>
                    <a:pt x="1809" y="1102"/>
                  </a:lnTo>
                  <a:lnTo>
                    <a:pt x="1799" y="1146"/>
                  </a:lnTo>
                  <a:lnTo>
                    <a:pt x="1786" y="1190"/>
                  </a:lnTo>
                  <a:lnTo>
                    <a:pt x="1772" y="1232"/>
                  </a:lnTo>
                  <a:lnTo>
                    <a:pt x="1756" y="1274"/>
                  </a:lnTo>
                  <a:lnTo>
                    <a:pt x="1737" y="1315"/>
                  </a:lnTo>
                  <a:lnTo>
                    <a:pt x="1717" y="1354"/>
                  </a:lnTo>
                  <a:lnTo>
                    <a:pt x="1696" y="1393"/>
                  </a:lnTo>
                  <a:lnTo>
                    <a:pt x="1672" y="1429"/>
                  </a:lnTo>
                  <a:lnTo>
                    <a:pt x="1647" y="1465"/>
                  </a:lnTo>
                  <a:lnTo>
                    <a:pt x="1620" y="1500"/>
                  </a:lnTo>
                  <a:lnTo>
                    <a:pt x="1591" y="1533"/>
                  </a:lnTo>
                  <a:lnTo>
                    <a:pt x="1561" y="1566"/>
                  </a:lnTo>
                  <a:lnTo>
                    <a:pt x="1530" y="1596"/>
                  </a:lnTo>
                  <a:lnTo>
                    <a:pt x="1496" y="1625"/>
                  </a:lnTo>
                  <a:lnTo>
                    <a:pt x="1462" y="1652"/>
                  </a:lnTo>
                  <a:lnTo>
                    <a:pt x="1426" y="1677"/>
                  </a:lnTo>
                  <a:lnTo>
                    <a:pt x="1389" y="1701"/>
                  </a:lnTo>
                  <a:lnTo>
                    <a:pt x="1350" y="1724"/>
                  </a:lnTo>
                  <a:lnTo>
                    <a:pt x="1312" y="1744"/>
                  </a:lnTo>
                  <a:lnTo>
                    <a:pt x="1271" y="1761"/>
                  </a:lnTo>
                  <a:lnTo>
                    <a:pt x="1230" y="1779"/>
                  </a:lnTo>
                  <a:lnTo>
                    <a:pt x="1188" y="1792"/>
                  </a:lnTo>
                  <a:lnTo>
                    <a:pt x="1144" y="1805"/>
                  </a:lnTo>
                  <a:lnTo>
                    <a:pt x="1100" y="1815"/>
                  </a:lnTo>
                  <a:lnTo>
                    <a:pt x="1055" y="1824"/>
                  </a:lnTo>
                  <a:lnTo>
                    <a:pt x="1010" y="1829"/>
                  </a:lnTo>
                  <a:lnTo>
                    <a:pt x="963" y="1833"/>
                  </a:lnTo>
                  <a:lnTo>
                    <a:pt x="916" y="1834"/>
                  </a:lnTo>
                  <a:lnTo>
                    <a:pt x="868" y="1833"/>
                  </a:lnTo>
                  <a:lnTo>
                    <a:pt x="822" y="1829"/>
                  </a:lnTo>
                  <a:lnTo>
                    <a:pt x="777" y="1824"/>
                  </a:lnTo>
                  <a:lnTo>
                    <a:pt x="732" y="1815"/>
                  </a:lnTo>
                  <a:lnTo>
                    <a:pt x="688" y="1805"/>
                  </a:lnTo>
                  <a:lnTo>
                    <a:pt x="644" y="1792"/>
                  </a:lnTo>
                  <a:lnTo>
                    <a:pt x="601" y="1779"/>
                  </a:lnTo>
                  <a:lnTo>
                    <a:pt x="560" y="1761"/>
                  </a:lnTo>
                  <a:lnTo>
                    <a:pt x="519" y="1744"/>
                  </a:lnTo>
                  <a:lnTo>
                    <a:pt x="480" y="1724"/>
                  </a:lnTo>
                  <a:lnTo>
                    <a:pt x="441" y="1701"/>
                  </a:lnTo>
                  <a:lnTo>
                    <a:pt x="405" y="1677"/>
                  </a:lnTo>
                  <a:lnTo>
                    <a:pt x="368" y="1652"/>
                  </a:lnTo>
                  <a:lnTo>
                    <a:pt x="333" y="1625"/>
                  </a:lnTo>
                  <a:lnTo>
                    <a:pt x="301" y="1596"/>
                  </a:lnTo>
                  <a:lnTo>
                    <a:pt x="268" y="1566"/>
                  </a:lnTo>
                  <a:lnTo>
                    <a:pt x="238" y="1533"/>
                  </a:lnTo>
                  <a:lnTo>
                    <a:pt x="209" y="1500"/>
                  </a:lnTo>
                  <a:lnTo>
                    <a:pt x="182" y="1465"/>
                  </a:lnTo>
                  <a:lnTo>
                    <a:pt x="157" y="1429"/>
                  </a:lnTo>
                  <a:lnTo>
                    <a:pt x="133" y="1393"/>
                  </a:lnTo>
                  <a:lnTo>
                    <a:pt x="110" y="1354"/>
                  </a:lnTo>
                  <a:lnTo>
                    <a:pt x="90" y="1315"/>
                  </a:lnTo>
                  <a:lnTo>
                    <a:pt x="73" y="1274"/>
                  </a:lnTo>
                  <a:lnTo>
                    <a:pt x="55" y="1232"/>
                  </a:lnTo>
                  <a:lnTo>
                    <a:pt x="42" y="1190"/>
                  </a:lnTo>
                  <a:lnTo>
                    <a:pt x="29" y="1146"/>
                  </a:lnTo>
                  <a:lnTo>
                    <a:pt x="19" y="1102"/>
                  </a:lnTo>
                  <a:lnTo>
                    <a:pt x="10" y="1057"/>
                  </a:lnTo>
                  <a:lnTo>
                    <a:pt x="5" y="1012"/>
                  </a:lnTo>
                  <a:lnTo>
                    <a:pt x="1" y="965"/>
                  </a:lnTo>
                  <a:lnTo>
                    <a:pt x="0" y="918"/>
                  </a:lnTo>
                  <a:lnTo>
                    <a:pt x="1" y="870"/>
                  </a:lnTo>
                  <a:lnTo>
                    <a:pt x="5" y="824"/>
                  </a:lnTo>
                  <a:lnTo>
                    <a:pt x="10" y="779"/>
                  </a:lnTo>
                  <a:lnTo>
                    <a:pt x="19" y="733"/>
                  </a:lnTo>
                  <a:lnTo>
                    <a:pt x="29" y="688"/>
                  </a:lnTo>
                  <a:lnTo>
                    <a:pt x="42" y="646"/>
                  </a:lnTo>
                  <a:lnTo>
                    <a:pt x="55" y="603"/>
                  </a:lnTo>
                  <a:lnTo>
                    <a:pt x="73" y="562"/>
                  </a:lnTo>
                  <a:lnTo>
                    <a:pt x="90" y="520"/>
                  </a:lnTo>
                  <a:lnTo>
                    <a:pt x="110" y="482"/>
                  </a:lnTo>
                  <a:lnTo>
                    <a:pt x="133" y="443"/>
                  </a:lnTo>
                  <a:lnTo>
                    <a:pt x="157" y="405"/>
                  </a:lnTo>
                  <a:lnTo>
                    <a:pt x="182" y="370"/>
                  </a:lnTo>
                  <a:lnTo>
                    <a:pt x="209" y="335"/>
                  </a:lnTo>
                  <a:lnTo>
                    <a:pt x="238" y="301"/>
                  </a:lnTo>
                  <a:lnTo>
                    <a:pt x="268" y="270"/>
                  </a:lnTo>
                  <a:lnTo>
                    <a:pt x="301" y="240"/>
                  </a:lnTo>
                  <a:lnTo>
                    <a:pt x="333" y="211"/>
                  </a:lnTo>
                  <a:lnTo>
                    <a:pt x="368" y="183"/>
                  </a:lnTo>
                  <a:lnTo>
                    <a:pt x="405" y="157"/>
                  </a:lnTo>
                  <a:lnTo>
                    <a:pt x="441" y="133"/>
                  </a:lnTo>
                  <a:lnTo>
                    <a:pt x="480" y="112"/>
                  </a:lnTo>
                  <a:lnTo>
                    <a:pt x="519" y="91"/>
                  </a:lnTo>
                  <a:lnTo>
                    <a:pt x="560" y="73"/>
                  </a:lnTo>
                  <a:lnTo>
                    <a:pt x="601" y="57"/>
                  </a:lnTo>
                  <a:lnTo>
                    <a:pt x="644" y="42"/>
                  </a:lnTo>
                  <a:lnTo>
                    <a:pt x="688" y="29"/>
                  </a:lnTo>
                  <a:lnTo>
                    <a:pt x="732" y="19"/>
                  </a:lnTo>
                  <a:lnTo>
                    <a:pt x="777" y="10"/>
                  </a:lnTo>
                  <a:lnTo>
                    <a:pt x="822" y="5"/>
                  </a:lnTo>
                  <a:lnTo>
                    <a:pt x="868" y="2"/>
                  </a:lnTo>
                  <a:lnTo>
                    <a:pt x="916" y="0"/>
                  </a:lnTo>
                  <a:close/>
                </a:path>
              </a:pathLst>
            </a:custGeom>
            <a:solidFill>
              <a:srgbClr val="1C4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0" name="Полилиния 441"/>
            <p:cNvSpPr>
              <a:spLocks/>
            </p:cNvSpPr>
            <p:nvPr/>
          </p:nvSpPr>
          <p:spPr bwMode="auto">
            <a:xfrm>
              <a:off x="356" y="2444"/>
              <a:ext cx="448" cy="450"/>
            </a:xfrm>
            <a:custGeom>
              <a:avLst/>
              <a:gdLst>
                <a:gd name="T0" fmla="*/ 0 w 1793"/>
                <a:gd name="T1" fmla="*/ 0 h 1798"/>
                <a:gd name="T2" fmla="*/ 0 w 1793"/>
                <a:gd name="T3" fmla="*/ 0 h 1798"/>
                <a:gd name="T4" fmla="*/ 0 w 1793"/>
                <a:gd name="T5" fmla="*/ 0 h 1798"/>
                <a:gd name="T6" fmla="*/ 0 w 1793"/>
                <a:gd name="T7" fmla="*/ 0 h 1798"/>
                <a:gd name="T8" fmla="*/ 0 w 1793"/>
                <a:gd name="T9" fmla="*/ 0 h 1798"/>
                <a:gd name="T10" fmla="*/ 0 w 1793"/>
                <a:gd name="T11" fmla="*/ 0 h 1798"/>
                <a:gd name="T12" fmla="*/ 0 w 1793"/>
                <a:gd name="T13" fmla="*/ 0 h 1798"/>
                <a:gd name="T14" fmla="*/ 0 w 1793"/>
                <a:gd name="T15" fmla="*/ 0 h 1798"/>
                <a:gd name="T16" fmla="*/ 0 w 1793"/>
                <a:gd name="T17" fmla="*/ 0 h 1798"/>
                <a:gd name="T18" fmla="*/ 0 w 1793"/>
                <a:gd name="T19" fmla="*/ 0 h 1798"/>
                <a:gd name="T20" fmla="*/ 0 w 1793"/>
                <a:gd name="T21" fmla="*/ 0 h 1798"/>
                <a:gd name="T22" fmla="*/ 0 w 1793"/>
                <a:gd name="T23" fmla="*/ 0 h 1798"/>
                <a:gd name="T24" fmla="*/ 0 w 1793"/>
                <a:gd name="T25" fmla="*/ 0 h 1798"/>
                <a:gd name="T26" fmla="*/ 0 w 1793"/>
                <a:gd name="T27" fmla="*/ 0 h 1798"/>
                <a:gd name="T28" fmla="*/ 0 w 1793"/>
                <a:gd name="T29" fmla="*/ 1 h 1798"/>
                <a:gd name="T30" fmla="*/ 0 w 1793"/>
                <a:gd name="T31" fmla="*/ 1 h 1798"/>
                <a:gd name="T32" fmla="*/ 0 w 1793"/>
                <a:gd name="T33" fmla="*/ 1 h 1798"/>
                <a:gd name="T34" fmla="*/ 0 w 1793"/>
                <a:gd name="T35" fmla="*/ 1 h 1798"/>
                <a:gd name="T36" fmla="*/ 0 w 1793"/>
                <a:gd name="T37" fmla="*/ 1 h 1798"/>
                <a:gd name="T38" fmla="*/ 0 w 1793"/>
                <a:gd name="T39" fmla="*/ 1 h 1798"/>
                <a:gd name="T40" fmla="*/ 0 w 1793"/>
                <a:gd name="T41" fmla="*/ 1 h 1798"/>
                <a:gd name="T42" fmla="*/ 0 w 1793"/>
                <a:gd name="T43" fmla="*/ 1 h 1798"/>
                <a:gd name="T44" fmla="*/ 0 w 1793"/>
                <a:gd name="T45" fmla="*/ 1 h 1798"/>
                <a:gd name="T46" fmla="*/ 0 w 1793"/>
                <a:gd name="T47" fmla="*/ 1 h 1798"/>
                <a:gd name="T48" fmla="*/ 0 w 1793"/>
                <a:gd name="T49" fmla="*/ 1 h 1798"/>
                <a:gd name="T50" fmla="*/ 0 w 1793"/>
                <a:gd name="T51" fmla="*/ 1 h 1798"/>
                <a:gd name="T52" fmla="*/ 0 w 1793"/>
                <a:gd name="T53" fmla="*/ 1 h 1798"/>
                <a:gd name="T54" fmla="*/ 0 w 1793"/>
                <a:gd name="T55" fmla="*/ 1 h 1798"/>
                <a:gd name="T56" fmla="*/ 0 w 1793"/>
                <a:gd name="T57" fmla="*/ 0 h 1798"/>
                <a:gd name="T58" fmla="*/ 0 w 1793"/>
                <a:gd name="T59" fmla="*/ 0 h 1798"/>
                <a:gd name="T60" fmla="*/ 0 w 1793"/>
                <a:gd name="T61" fmla="*/ 0 h 1798"/>
                <a:gd name="T62" fmla="*/ 0 w 1793"/>
                <a:gd name="T63" fmla="*/ 0 h 1798"/>
                <a:gd name="T64" fmla="*/ 0 w 1793"/>
                <a:gd name="T65" fmla="*/ 0 h 1798"/>
                <a:gd name="T66" fmla="*/ 0 w 1793"/>
                <a:gd name="T67" fmla="*/ 0 h 1798"/>
                <a:gd name="T68" fmla="*/ 0 w 1793"/>
                <a:gd name="T69" fmla="*/ 0 h 1798"/>
                <a:gd name="T70" fmla="*/ 0 w 1793"/>
                <a:gd name="T71" fmla="*/ 0 h 1798"/>
                <a:gd name="T72" fmla="*/ 0 w 1793"/>
                <a:gd name="T73" fmla="*/ 0 h 1798"/>
                <a:gd name="T74" fmla="*/ 0 w 1793"/>
                <a:gd name="T75" fmla="*/ 0 h 1798"/>
                <a:gd name="T76" fmla="*/ 0 w 1793"/>
                <a:gd name="T77" fmla="*/ 0 h 1798"/>
                <a:gd name="T78" fmla="*/ 0 w 1793"/>
                <a:gd name="T79" fmla="*/ 0 h 1798"/>
                <a:gd name="T80" fmla="*/ 0 w 1793"/>
                <a:gd name="T81" fmla="*/ 0 h 1798"/>
                <a:gd name="T82" fmla="*/ 0 w 1793"/>
                <a:gd name="T83" fmla="*/ 0 h 1798"/>
                <a:gd name="T84" fmla="*/ 0 w 1793"/>
                <a:gd name="T85" fmla="*/ 0 h 17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93"/>
                <a:gd name="T130" fmla="*/ 0 h 1798"/>
                <a:gd name="T131" fmla="*/ 1793 w 1793"/>
                <a:gd name="T132" fmla="*/ 1798 h 179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93" h="1798">
                  <a:moveTo>
                    <a:pt x="898" y="0"/>
                  </a:moveTo>
                  <a:lnTo>
                    <a:pt x="945" y="1"/>
                  </a:lnTo>
                  <a:lnTo>
                    <a:pt x="990" y="5"/>
                  </a:lnTo>
                  <a:lnTo>
                    <a:pt x="1035" y="10"/>
                  </a:lnTo>
                  <a:lnTo>
                    <a:pt x="1079" y="19"/>
                  </a:lnTo>
                  <a:lnTo>
                    <a:pt x="1121" y="29"/>
                  </a:lnTo>
                  <a:lnTo>
                    <a:pt x="1164" y="40"/>
                  </a:lnTo>
                  <a:lnTo>
                    <a:pt x="1205" y="55"/>
                  </a:lnTo>
                  <a:lnTo>
                    <a:pt x="1246" y="70"/>
                  </a:lnTo>
                  <a:lnTo>
                    <a:pt x="1285" y="89"/>
                  </a:lnTo>
                  <a:lnTo>
                    <a:pt x="1324" y="109"/>
                  </a:lnTo>
                  <a:lnTo>
                    <a:pt x="1362" y="130"/>
                  </a:lnTo>
                  <a:lnTo>
                    <a:pt x="1398" y="154"/>
                  </a:lnTo>
                  <a:lnTo>
                    <a:pt x="1433" y="179"/>
                  </a:lnTo>
                  <a:lnTo>
                    <a:pt x="1467" y="205"/>
                  </a:lnTo>
                  <a:lnTo>
                    <a:pt x="1499" y="234"/>
                  </a:lnTo>
                  <a:lnTo>
                    <a:pt x="1531" y="263"/>
                  </a:lnTo>
                  <a:lnTo>
                    <a:pt x="1560" y="294"/>
                  </a:lnTo>
                  <a:lnTo>
                    <a:pt x="1588" y="327"/>
                  </a:lnTo>
                  <a:lnTo>
                    <a:pt x="1615" y="361"/>
                  </a:lnTo>
                  <a:lnTo>
                    <a:pt x="1640" y="397"/>
                  </a:lnTo>
                  <a:lnTo>
                    <a:pt x="1664" y="433"/>
                  </a:lnTo>
                  <a:lnTo>
                    <a:pt x="1685" y="471"/>
                  </a:lnTo>
                  <a:lnTo>
                    <a:pt x="1705" y="510"/>
                  </a:lnTo>
                  <a:lnTo>
                    <a:pt x="1722" y="549"/>
                  </a:lnTo>
                  <a:lnTo>
                    <a:pt x="1739" y="590"/>
                  </a:lnTo>
                  <a:lnTo>
                    <a:pt x="1752" y="632"/>
                  </a:lnTo>
                  <a:lnTo>
                    <a:pt x="1765" y="674"/>
                  </a:lnTo>
                  <a:lnTo>
                    <a:pt x="1774" y="718"/>
                  </a:lnTo>
                  <a:lnTo>
                    <a:pt x="1783" y="762"/>
                  </a:lnTo>
                  <a:lnTo>
                    <a:pt x="1788" y="807"/>
                  </a:lnTo>
                  <a:lnTo>
                    <a:pt x="1791" y="852"/>
                  </a:lnTo>
                  <a:lnTo>
                    <a:pt x="1793" y="898"/>
                  </a:lnTo>
                  <a:lnTo>
                    <a:pt x="1791" y="945"/>
                  </a:lnTo>
                  <a:lnTo>
                    <a:pt x="1788" y="990"/>
                  </a:lnTo>
                  <a:lnTo>
                    <a:pt x="1783" y="1035"/>
                  </a:lnTo>
                  <a:lnTo>
                    <a:pt x="1774" y="1079"/>
                  </a:lnTo>
                  <a:lnTo>
                    <a:pt x="1765" y="1123"/>
                  </a:lnTo>
                  <a:lnTo>
                    <a:pt x="1752" y="1165"/>
                  </a:lnTo>
                  <a:lnTo>
                    <a:pt x="1739" y="1207"/>
                  </a:lnTo>
                  <a:lnTo>
                    <a:pt x="1722" y="1248"/>
                  </a:lnTo>
                  <a:lnTo>
                    <a:pt x="1705" y="1288"/>
                  </a:lnTo>
                  <a:lnTo>
                    <a:pt x="1685" y="1327"/>
                  </a:lnTo>
                  <a:lnTo>
                    <a:pt x="1664" y="1365"/>
                  </a:lnTo>
                  <a:lnTo>
                    <a:pt x="1640" y="1401"/>
                  </a:lnTo>
                  <a:lnTo>
                    <a:pt x="1615" y="1436"/>
                  </a:lnTo>
                  <a:lnTo>
                    <a:pt x="1588" y="1470"/>
                  </a:lnTo>
                  <a:lnTo>
                    <a:pt x="1560" y="1502"/>
                  </a:lnTo>
                  <a:lnTo>
                    <a:pt x="1531" y="1534"/>
                  </a:lnTo>
                  <a:lnTo>
                    <a:pt x="1499" y="1564"/>
                  </a:lnTo>
                  <a:lnTo>
                    <a:pt x="1467" y="1593"/>
                  </a:lnTo>
                  <a:lnTo>
                    <a:pt x="1433" y="1619"/>
                  </a:lnTo>
                  <a:lnTo>
                    <a:pt x="1398" y="1644"/>
                  </a:lnTo>
                  <a:lnTo>
                    <a:pt x="1362" y="1668"/>
                  </a:lnTo>
                  <a:lnTo>
                    <a:pt x="1324" y="1689"/>
                  </a:lnTo>
                  <a:lnTo>
                    <a:pt x="1285" y="1709"/>
                  </a:lnTo>
                  <a:lnTo>
                    <a:pt x="1246" y="1727"/>
                  </a:lnTo>
                  <a:lnTo>
                    <a:pt x="1205" y="1743"/>
                  </a:lnTo>
                  <a:lnTo>
                    <a:pt x="1164" y="1758"/>
                  </a:lnTo>
                  <a:lnTo>
                    <a:pt x="1121" y="1769"/>
                  </a:lnTo>
                  <a:lnTo>
                    <a:pt x="1079" y="1779"/>
                  </a:lnTo>
                  <a:lnTo>
                    <a:pt x="1035" y="1788"/>
                  </a:lnTo>
                  <a:lnTo>
                    <a:pt x="990" y="1793"/>
                  </a:lnTo>
                  <a:lnTo>
                    <a:pt x="945" y="1797"/>
                  </a:lnTo>
                  <a:lnTo>
                    <a:pt x="898" y="1798"/>
                  </a:lnTo>
                  <a:lnTo>
                    <a:pt x="852" y="1797"/>
                  </a:lnTo>
                  <a:lnTo>
                    <a:pt x="807" y="1793"/>
                  </a:lnTo>
                  <a:lnTo>
                    <a:pt x="762" y="1788"/>
                  </a:lnTo>
                  <a:lnTo>
                    <a:pt x="718" y="1779"/>
                  </a:lnTo>
                  <a:lnTo>
                    <a:pt x="674" y="1769"/>
                  </a:lnTo>
                  <a:lnTo>
                    <a:pt x="631" y="1758"/>
                  </a:lnTo>
                  <a:lnTo>
                    <a:pt x="590" y="1743"/>
                  </a:lnTo>
                  <a:lnTo>
                    <a:pt x="549" y="1727"/>
                  </a:lnTo>
                  <a:lnTo>
                    <a:pt x="510" y="1709"/>
                  </a:lnTo>
                  <a:lnTo>
                    <a:pt x="471" y="1689"/>
                  </a:lnTo>
                  <a:lnTo>
                    <a:pt x="434" y="1668"/>
                  </a:lnTo>
                  <a:lnTo>
                    <a:pt x="397" y="1644"/>
                  </a:lnTo>
                  <a:lnTo>
                    <a:pt x="361" y="1619"/>
                  </a:lnTo>
                  <a:lnTo>
                    <a:pt x="327" y="1593"/>
                  </a:lnTo>
                  <a:lnTo>
                    <a:pt x="295" y="1564"/>
                  </a:lnTo>
                  <a:lnTo>
                    <a:pt x="263" y="1534"/>
                  </a:lnTo>
                  <a:lnTo>
                    <a:pt x="234" y="1502"/>
                  </a:lnTo>
                  <a:lnTo>
                    <a:pt x="206" y="1470"/>
                  </a:lnTo>
                  <a:lnTo>
                    <a:pt x="179" y="1436"/>
                  </a:lnTo>
                  <a:lnTo>
                    <a:pt x="154" y="1401"/>
                  </a:lnTo>
                  <a:lnTo>
                    <a:pt x="130" y="1365"/>
                  </a:lnTo>
                  <a:lnTo>
                    <a:pt x="109" y="1327"/>
                  </a:lnTo>
                  <a:lnTo>
                    <a:pt x="89" y="1288"/>
                  </a:lnTo>
                  <a:lnTo>
                    <a:pt x="70" y="1248"/>
                  </a:lnTo>
                  <a:lnTo>
                    <a:pt x="55" y="1207"/>
                  </a:lnTo>
                  <a:lnTo>
                    <a:pt x="40" y="1165"/>
                  </a:lnTo>
                  <a:lnTo>
                    <a:pt x="29" y="1123"/>
                  </a:lnTo>
                  <a:lnTo>
                    <a:pt x="19" y="1079"/>
                  </a:lnTo>
                  <a:lnTo>
                    <a:pt x="10" y="1035"/>
                  </a:lnTo>
                  <a:lnTo>
                    <a:pt x="5" y="990"/>
                  </a:lnTo>
                  <a:lnTo>
                    <a:pt x="1" y="945"/>
                  </a:lnTo>
                  <a:lnTo>
                    <a:pt x="0" y="898"/>
                  </a:lnTo>
                  <a:lnTo>
                    <a:pt x="1" y="852"/>
                  </a:lnTo>
                  <a:lnTo>
                    <a:pt x="5" y="807"/>
                  </a:lnTo>
                  <a:lnTo>
                    <a:pt x="10" y="762"/>
                  </a:lnTo>
                  <a:lnTo>
                    <a:pt x="19" y="718"/>
                  </a:lnTo>
                  <a:lnTo>
                    <a:pt x="29" y="674"/>
                  </a:lnTo>
                  <a:lnTo>
                    <a:pt x="40" y="632"/>
                  </a:lnTo>
                  <a:lnTo>
                    <a:pt x="55" y="590"/>
                  </a:lnTo>
                  <a:lnTo>
                    <a:pt x="70" y="549"/>
                  </a:lnTo>
                  <a:lnTo>
                    <a:pt x="89" y="510"/>
                  </a:lnTo>
                  <a:lnTo>
                    <a:pt x="109" y="471"/>
                  </a:lnTo>
                  <a:lnTo>
                    <a:pt x="130" y="433"/>
                  </a:lnTo>
                  <a:lnTo>
                    <a:pt x="154" y="397"/>
                  </a:lnTo>
                  <a:lnTo>
                    <a:pt x="179" y="361"/>
                  </a:lnTo>
                  <a:lnTo>
                    <a:pt x="206" y="327"/>
                  </a:lnTo>
                  <a:lnTo>
                    <a:pt x="234" y="294"/>
                  </a:lnTo>
                  <a:lnTo>
                    <a:pt x="263" y="263"/>
                  </a:lnTo>
                  <a:lnTo>
                    <a:pt x="295" y="234"/>
                  </a:lnTo>
                  <a:lnTo>
                    <a:pt x="327" y="205"/>
                  </a:lnTo>
                  <a:lnTo>
                    <a:pt x="361" y="179"/>
                  </a:lnTo>
                  <a:lnTo>
                    <a:pt x="397" y="154"/>
                  </a:lnTo>
                  <a:lnTo>
                    <a:pt x="434" y="130"/>
                  </a:lnTo>
                  <a:lnTo>
                    <a:pt x="471" y="109"/>
                  </a:lnTo>
                  <a:lnTo>
                    <a:pt x="510" y="89"/>
                  </a:lnTo>
                  <a:lnTo>
                    <a:pt x="549" y="70"/>
                  </a:lnTo>
                  <a:lnTo>
                    <a:pt x="590" y="55"/>
                  </a:lnTo>
                  <a:lnTo>
                    <a:pt x="631" y="40"/>
                  </a:lnTo>
                  <a:lnTo>
                    <a:pt x="674" y="29"/>
                  </a:lnTo>
                  <a:lnTo>
                    <a:pt x="718" y="19"/>
                  </a:lnTo>
                  <a:lnTo>
                    <a:pt x="762" y="10"/>
                  </a:lnTo>
                  <a:lnTo>
                    <a:pt x="807" y="5"/>
                  </a:lnTo>
                  <a:lnTo>
                    <a:pt x="852" y="1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35592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1" name="Полилиния 442"/>
            <p:cNvSpPr>
              <a:spLocks/>
            </p:cNvSpPr>
            <p:nvPr/>
          </p:nvSpPr>
          <p:spPr bwMode="auto">
            <a:xfrm>
              <a:off x="358" y="2447"/>
              <a:ext cx="439" cy="441"/>
            </a:xfrm>
            <a:custGeom>
              <a:avLst/>
              <a:gdLst>
                <a:gd name="T0" fmla="*/ 0 w 1757"/>
                <a:gd name="T1" fmla="*/ 0 h 1762"/>
                <a:gd name="T2" fmla="*/ 0 w 1757"/>
                <a:gd name="T3" fmla="*/ 0 h 1762"/>
                <a:gd name="T4" fmla="*/ 0 w 1757"/>
                <a:gd name="T5" fmla="*/ 0 h 1762"/>
                <a:gd name="T6" fmla="*/ 0 w 1757"/>
                <a:gd name="T7" fmla="*/ 0 h 1762"/>
                <a:gd name="T8" fmla="*/ 0 w 1757"/>
                <a:gd name="T9" fmla="*/ 0 h 1762"/>
                <a:gd name="T10" fmla="*/ 0 w 1757"/>
                <a:gd name="T11" fmla="*/ 0 h 1762"/>
                <a:gd name="T12" fmla="*/ 0 w 1757"/>
                <a:gd name="T13" fmla="*/ 0 h 1762"/>
                <a:gd name="T14" fmla="*/ 0 w 1757"/>
                <a:gd name="T15" fmla="*/ 0 h 1762"/>
                <a:gd name="T16" fmla="*/ 0 w 1757"/>
                <a:gd name="T17" fmla="*/ 0 h 1762"/>
                <a:gd name="T18" fmla="*/ 0 w 1757"/>
                <a:gd name="T19" fmla="*/ 0 h 1762"/>
                <a:gd name="T20" fmla="*/ 0 w 1757"/>
                <a:gd name="T21" fmla="*/ 0 h 1762"/>
                <a:gd name="T22" fmla="*/ 0 w 1757"/>
                <a:gd name="T23" fmla="*/ 0 h 1762"/>
                <a:gd name="T24" fmla="*/ 0 w 1757"/>
                <a:gd name="T25" fmla="*/ 0 h 1762"/>
                <a:gd name="T26" fmla="*/ 0 w 1757"/>
                <a:gd name="T27" fmla="*/ 0 h 1762"/>
                <a:gd name="T28" fmla="*/ 0 w 1757"/>
                <a:gd name="T29" fmla="*/ 1 h 1762"/>
                <a:gd name="T30" fmla="*/ 0 w 1757"/>
                <a:gd name="T31" fmla="*/ 1 h 1762"/>
                <a:gd name="T32" fmla="*/ 0 w 1757"/>
                <a:gd name="T33" fmla="*/ 1 h 1762"/>
                <a:gd name="T34" fmla="*/ 0 w 1757"/>
                <a:gd name="T35" fmla="*/ 1 h 1762"/>
                <a:gd name="T36" fmla="*/ 0 w 1757"/>
                <a:gd name="T37" fmla="*/ 1 h 1762"/>
                <a:gd name="T38" fmla="*/ 0 w 1757"/>
                <a:gd name="T39" fmla="*/ 1 h 1762"/>
                <a:gd name="T40" fmla="*/ 0 w 1757"/>
                <a:gd name="T41" fmla="*/ 1 h 1762"/>
                <a:gd name="T42" fmla="*/ 0 w 1757"/>
                <a:gd name="T43" fmla="*/ 1 h 1762"/>
                <a:gd name="T44" fmla="*/ 0 w 1757"/>
                <a:gd name="T45" fmla="*/ 1 h 1762"/>
                <a:gd name="T46" fmla="*/ 0 w 1757"/>
                <a:gd name="T47" fmla="*/ 1 h 1762"/>
                <a:gd name="T48" fmla="*/ 0 w 1757"/>
                <a:gd name="T49" fmla="*/ 1 h 1762"/>
                <a:gd name="T50" fmla="*/ 0 w 1757"/>
                <a:gd name="T51" fmla="*/ 1 h 1762"/>
                <a:gd name="T52" fmla="*/ 0 w 1757"/>
                <a:gd name="T53" fmla="*/ 1 h 1762"/>
                <a:gd name="T54" fmla="*/ 0 w 1757"/>
                <a:gd name="T55" fmla="*/ 1 h 1762"/>
                <a:gd name="T56" fmla="*/ 0 w 1757"/>
                <a:gd name="T57" fmla="*/ 0 h 1762"/>
                <a:gd name="T58" fmla="*/ 0 w 1757"/>
                <a:gd name="T59" fmla="*/ 0 h 1762"/>
                <a:gd name="T60" fmla="*/ 0 w 1757"/>
                <a:gd name="T61" fmla="*/ 0 h 1762"/>
                <a:gd name="T62" fmla="*/ 0 w 1757"/>
                <a:gd name="T63" fmla="*/ 0 h 1762"/>
                <a:gd name="T64" fmla="*/ 0 w 1757"/>
                <a:gd name="T65" fmla="*/ 0 h 1762"/>
                <a:gd name="T66" fmla="*/ 0 w 1757"/>
                <a:gd name="T67" fmla="*/ 0 h 1762"/>
                <a:gd name="T68" fmla="*/ 0 w 1757"/>
                <a:gd name="T69" fmla="*/ 0 h 1762"/>
                <a:gd name="T70" fmla="*/ 0 w 1757"/>
                <a:gd name="T71" fmla="*/ 0 h 1762"/>
                <a:gd name="T72" fmla="*/ 0 w 1757"/>
                <a:gd name="T73" fmla="*/ 0 h 1762"/>
                <a:gd name="T74" fmla="*/ 0 w 1757"/>
                <a:gd name="T75" fmla="*/ 0 h 1762"/>
                <a:gd name="T76" fmla="*/ 0 w 1757"/>
                <a:gd name="T77" fmla="*/ 0 h 1762"/>
                <a:gd name="T78" fmla="*/ 0 w 1757"/>
                <a:gd name="T79" fmla="*/ 0 h 1762"/>
                <a:gd name="T80" fmla="*/ 0 w 1757"/>
                <a:gd name="T81" fmla="*/ 0 h 1762"/>
                <a:gd name="T82" fmla="*/ 0 w 1757"/>
                <a:gd name="T83" fmla="*/ 0 h 1762"/>
                <a:gd name="T84" fmla="*/ 0 w 1757"/>
                <a:gd name="T85" fmla="*/ 0 h 176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57"/>
                <a:gd name="T130" fmla="*/ 0 h 1762"/>
                <a:gd name="T131" fmla="*/ 1757 w 1757"/>
                <a:gd name="T132" fmla="*/ 1762 h 176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57" h="1762">
                  <a:moveTo>
                    <a:pt x="879" y="0"/>
                  </a:moveTo>
                  <a:lnTo>
                    <a:pt x="925" y="1"/>
                  </a:lnTo>
                  <a:lnTo>
                    <a:pt x="970" y="5"/>
                  </a:lnTo>
                  <a:lnTo>
                    <a:pt x="1014" y="10"/>
                  </a:lnTo>
                  <a:lnTo>
                    <a:pt x="1056" y="18"/>
                  </a:lnTo>
                  <a:lnTo>
                    <a:pt x="1099" y="28"/>
                  </a:lnTo>
                  <a:lnTo>
                    <a:pt x="1140" y="40"/>
                  </a:lnTo>
                  <a:lnTo>
                    <a:pt x="1181" y="54"/>
                  </a:lnTo>
                  <a:lnTo>
                    <a:pt x="1221" y="69"/>
                  </a:lnTo>
                  <a:lnTo>
                    <a:pt x="1260" y="88"/>
                  </a:lnTo>
                  <a:lnTo>
                    <a:pt x="1298" y="107"/>
                  </a:lnTo>
                  <a:lnTo>
                    <a:pt x="1334" y="128"/>
                  </a:lnTo>
                  <a:lnTo>
                    <a:pt x="1370" y="151"/>
                  </a:lnTo>
                  <a:lnTo>
                    <a:pt x="1404" y="176"/>
                  </a:lnTo>
                  <a:lnTo>
                    <a:pt x="1438" y="202"/>
                  </a:lnTo>
                  <a:lnTo>
                    <a:pt x="1469" y="229"/>
                  </a:lnTo>
                  <a:lnTo>
                    <a:pt x="1501" y="258"/>
                  </a:lnTo>
                  <a:lnTo>
                    <a:pt x="1530" y="290"/>
                  </a:lnTo>
                  <a:lnTo>
                    <a:pt x="1557" y="322"/>
                  </a:lnTo>
                  <a:lnTo>
                    <a:pt x="1583" y="355"/>
                  </a:lnTo>
                  <a:lnTo>
                    <a:pt x="1607" y="390"/>
                  </a:lnTo>
                  <a:lnTo>
                    <a:pt x="1630" y="425"/>
                  </a:lnTo>
                  <a:lnTo>
                    <a:pt x="1651" y="463"/>
                  </a:lnTo>
                  <a:lnTo>
                    <a:pt x="1671" y="500"/>
                  </a:lnTo>
                  <a:lnTo>
                    <a:pt x="1689" y="539"/>
                  </a:lnTo>
                  <a:lnTo>
                    <a:pt x="1704" y="579"/>
                  </a:lnTo>
                  <a:lnTo>
                    <a:pt x="1717" y="621"/>
                  </a:lnTo>
                  <a:lnTo>
                    <a:pt x="1730" y="662"/>
                  </a:lnTo>
                  <a:lnTo>
                    <a:pt x="1740" y="704"/>
                  </a:lnTo>
                  <a:lnTo>
                    <a:pt x="1747" y="748"/>
                  </a:lnTo>
                  <a:lnTo>
                    <a:pt x="1752" y="792"/>
                  </a:lnTo>
                  <a:lnTo>
                    <a:pt x="1756" y="837"/>
                  </a:lnTo>
                  <a:lnTo>
                    <a:pt x="1757" y="882"/>
                  </a:lnTo>
                  <a:lnTo>
                    <a:pt x="1756" y="928"/>
                  </a:lnTo>
                  <a:lnTo>
                    <a:pt x="1752" y="973"/>
                  </a:lnTo>
                  <a:lnTo>
                    <a:pt x="1747" y="1017"/>
                  </a:lnTo>
                  <a:lnTo>
                    <a:pt x="1740" y="1059"/>
                  </a:lnTo>
                  <a:lnTo>
                    <a:pt x="1730" y="1102"/>
                  </a:lnTo>
                  <a:lnTo>
                    <a:pt x="1717" y="1143"/>
                  </a:lnTo>
                  <a:lnTo>
                    <a:pt x="1704" y="1184"/>
                  </a:lnTo>
                  <a:lnTo>
                    <a:pt x="1689" y="1225"/>
                  </a:lnTo>
                  <a:lnTo>
                    <a:pt x="1671" y="1263"/>
                  </a:lnTo>
                  <a:lnTo>
                    <a:pt x="1651" y="1301"/>
                  </a:lnTo>
                  <a:lnTo>
                    <a:pt x="1630" y="1339"/>
                  </a:lnTo>
                  <a:lnTo>
                    <a:pt x="1607" y="1374"/>
                  </a:lnTo>
                  <a:lnTo>
                    <a:pt x="1583" y="1409"/>
                  </a:lnTo>
                  <a:lnTo>
                    <a:pt x="1557" y="1441"/>
                  </a:lnTo>
                  <a:lnTo>
                    <a:pt x="1530" y="1474"/>
                  </a:lnTo>
                  <a:lnTo>
                    <a:pt x="1501" y="1504"/>
                  </a:lnTo>
                  <a:lnTo>
                    <a:pt x="1469" y="1533"/>
                  </a:lnTo>
                  <a:lnTo>
                    <a:pt x="1438" y="1560"/>
                  </a:lnTo>
                  <a:lnTo>
                    <a:pt x="1404" y="1587"/>
                  </a:lnTo>
                  <a:lnTo>
                    <a:pt x="1370" y="1612"/>
                  </a:lnTo>
                  <a:lnTo>
                    <a:pt x="1334" y="1634"/>
                  </a:lnTo>
                  <a:lnTo>
                    <a:pt x="1298" y="1656"/>
                  </a:lnTo>
                  <a:lnTo>
                    <a:pt x="1260" y="1676"/>
                  </a:lnTo>
                  <a:lnTo>
                    <a:pt x="1221" y="1693"/>
                  </a:lnTo>
                  <a:lnTo>
                    <a:pt x="1181" y="1708"/>
                  </a:lnTo>
                  <a:lnTo>
                    <a:pt x="1140" y="1722"/>
                  </a:lnTo>
                  <a:lnTo>
                    <a:pt x="1099" y="1735"/>
                  </a:lnTo>
                  <a:lnTo>
                    <a:pt x="1056" y="1745"/>
                  </a:lnTo>
                  <a:lnTo>
                    <a:pt x="1014" y="1752"/>
                  </a:lnTo>
                  <a:lnTo>
                    <a:pt x="970" y="1757"/>
                  </a:lnTo>
                  <a:lnTo>
                    <a:pt x="925" y="1761"/>
                  </a:lnTo>
                  <a:lnTo>
                    <a:pt x="879" y="1762"/>
                  </a:lnTo>
                  <a:lnTo>
                    <a:pt x="834" y="1761"/>
                  </a:lnTo>
                  <a:lnTo>
                    <a:pt x="789" y="1757"/>
                  </a:lnTo>
                  <a:lnTo>
                    <a:pt x="745" y="1752"/>
                  </a:lnTo>
                  <a:lnTo>
                    <a:pt x="703" y="1745"/>
                  </a:lnTo>
                  <a:lnTo>
                    <a:pt x="660" y="1735"/>
                  </a:lnTo>
                  <a:lnTo>
                    <a:pt x="619" y="1722"/>
                  </a:lnTo>
                  <a:lnTo>
                    <a:pt x="578" y="1708"/>
                  </a:lnTo>
                  <a:lnTo>
                    <a:pt x="538" y="1693"/>
                  </a:lnTo>
                  <a:lnTo>
                    <a:pt x="499" y="1676"/>
                  </a:lnTo>
                  <a:lnTo>
                    <a:pt x="461" y="1656"/>
                  </a:lnTo>
                  <a:lnTo>
                    <a:pt x="424" y="1634"/>
                  </a:lnTo>
                  <a:lnTo>
                    <a:pt x="389" y="1612"/>
                  </a:lnTo>
                  <a:lnTo>
                    <a:pt x="353" y="1587"/>
                  </a:lnTo>
                  <a:lnTo>
                    <a:pt x="321" y="1560"/>
                  </a:lnTo>
                  <a:lnTo>
                    <a:pt x="288" y="1533"/>
                  </a:lnTo>
                  <a:lnTo>
                    <a:pt x="258" y="1504"/>
                  </a:lnTo>
                  <a:lnTo>
                    <a:pt x="229" y="1474"/>
                  </a:lnTo>
                  <a:lnTo>
                    <a:pt x="202" y="1441"/>
                  </a:lnTo>
                  <a:lnTo>
                    <a:pt x="176" y="1409"/>
                  </a:lnTo>
                  <a:lnTo>
                    <a:pt x="151" y="1374"/>
                  </a:lnTo>
                  <a:lnTo>
                    <a:pt x="128" y="1339"/>
                  </a:lnTo>
                  <a:lnTo>
                    <a:pt x="107" y="1301"/>
                  </a:lnTo>
                  <a:lnTo>
                    <a:pt x="87" y="1263"/>
                  </a:lnTo>
                  <a:lnTo>
                    <a:pt x="69" y="1225"/>
                  </a:lnTo>
                  <a:lnTo>
                    <a:pt x="54" y="1184"/>
                  </a:lnTo>
                  <a:lnTo>
                    <a:pt x="40" y="1143"/>
                  </a:lnTo>
                  <a:lnTo>
                    <a:pt x="28" y="1102"/>
                  </a:lnTo>
                  <a:lnTo>
                    <a:pt x="18" y="1059"/>
                  </a:lnTo>
                  <a:lnTo>
                    <a:pt x="10" y="1017"/>
                  </a:lnTo>
                  <a:lnTo>
                    <a:pt x="5" y="973"/>
                  </a:lnTo>
                  <a:lnTo>
                    <a:pt x="1" y="928"/>
                  </a:lnTo>
                  <a:lnTo>
                    <a:pt x="0" y="882"/>
                  </a:lnTo>
                  <a:lnTo>
                    <a:pt x="1" y="837"/>
                  </a:lnTo>
                  <a:lnTo>
                    <a:pt x="5" y="792"/>
                  </a:lnTo>
                  <a:lnTo>
                    <a:pt x="10" y="748"/>
                  </a:lnTo>
                  <a:lnTo>
                    <a:pt x="18" y="704"/>
                  </a:lnTo>
                  <a:lnTo>
                    <a:pt x="28" y="662"/>
                  </a:lnTo>
                  <a:lnTo>
                    <a:pt x="40" y="621"/>
                  </a:lnTo>
                  <a:lnTo>
                    <a:pt x="54" y="579"/>
                  </a:lnTo>
                  <a:lnTo>
                    <a:pt x="69" y="539"/>
                  </a:lnTo>
                  <a:lnTo>
                    <a:pt x="87" y="500"/>
                  </a:lnTo>
                  <a:lnTo>
                    <a:pt x="107" y="463"/>
                  </a:lnTo>
                  <a:lnTo>
                    <a:pt x="128" y="425"/>
                  </a:lnTo>
                  <a:lnTo>
                    <a:pt x="151" y="390"/>
                  </a:lnTo>
                  <a:lnTo>
                    <a:pt x="176" y="355"/>
                  </a:lnTo>
                  <a:lnTo>
                    <a:pt x="202" y="322"/>
                  </a:lnTo>
                  <a:lnTo>
                    <a:pt x="229" y="290"/>
                  </a:lnTo>
                  <a:lnTo>
                    <a:pt x="258" y="258"/>
                  </a:lnTo>
                  <a:lnTo>
                    <a:pt x="288" y="229"/>
                  </a:lnTo>
                  <a:lnTo>
                    <a:pt x="321" y="202"/>
                  </a:lnTo>
                  <a:lnTo>
                    <a:pt x="353" y="176"/>
                  </a:lnTo>
                  <a:lnTo>
                    <a:pt x="389" y="151"/>
                  </a:lnTo>
                  <a:lnTo>
                    <a:pt x="424" y="128"/>
                  </a:lnTo>
                  <a:lnTo>
                    <a:pt x="461" y="107"/>
                  </a:lnTo>
                  <a:lnTo>
                    <a:pt x="499" y="88"/>
                  </a:lnTo>
                  <a:lnTo>
                    <a:pt x="538" y="69"/>
                  </a:lnTo>
                  <a:lnTo>
                    <a:pt x="578" y="54"/>
                  </a:lnTo>
                  <a:lnTo>
                    <a:pt x="619" y="40"/>
                  </a:lnTo>
                  <a:lnTo>
                    <a:pt x="660" y="28"/>
                  </a:lnTo>
                  <a:lnTo>
                    <a:pt x="703" y="18"/>
                  </a:lnTo>
                  <a:lnTo>
                    <a:pt x="745" y="10"/>
                  </a:lnTo>
                  <a:lnTo>
                    <a:pt x="789" y="5"/>
                  </a:lnTo>
                  <a:lnTo>
                    <a:pt x="834" y="1"/>
                  </a:lnTo>
                  <a:lnTo>
                    <a:pt x="879" y="0"/>
                  </a:lnTo>
                  <a:close/>
                </a:path>
              </a:pathLst>
            </a:custGeom>
            <a:solidFill>
              <a:srgbClr val="4F601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2" name="Полилиния 443"/>
            <p:cNvSpPr>
              <a:spLocks/>
            </p:cNvSpPr>
            <p:nvPr/>
          </p:nvSpPr>
          <p:spPr bwMode="auto">
            <a:xfrm>
              <a:off x="360" y="2450"/>
              <a:ext cx="431" cy="432"/>
            </a:xfrm>
            <a:custGeom>
              <a:avLst/>
              <a:gdLst>
                <a:gd name="T0" fmla="*/ 0 w 1723"/>
                <a:gd name="T1" fmla="*/ 0 h 1728"/>
                <a:gd name="T2" fmla="*/ 0 w 1723"/>
                <a:gd name="T3" fmla="*/ 0 h 1728"/>
                <a:gd name="T4" fmla="*/ 0 w 1723"/>
                <a:gd name="T5" fmla="*/ 0 h 1728"/>
                <a:gd name="T6" fmla="*/ 0 w 1723"/>
                <a:gd name="T7" fmla="*/ 0 h 1728"/>
                <a:gd name="T8" fmla="*/ 1 w 1723"/>
                <a:gd name="T9" fmla="*/ 0 h 1728"/>
                <a:gd name="T10" fmla="*/ 1 w 1723"/>
                <a:gd name="T11" fmla="*/ 0 h 1728"/>
                <a:gd name="T12" fmla="*/ 1 w 1723"/>
                <a:gd name="T13" fmla="*/ 0 h 1728"/>
                <a:gd name="T14" fmla="*/ 1 w 1723"/>
                <a:gd name="T15" fmla="*/ 0 h 1728"/>
                <a:gd name="T16" fmla="*/ 1 w 1723"/>
                <a:gd name="T17" fmla="*/ 0 h 1728"/>
                <a:gd name="T18" fmla="*/ 1 w 1723"/>
                <a:gd name="T19" fmla="*/ 0 h 1728"/>
                <a:gd name="T20" fmla="*/ 1 w 1723"/>
                <a:gd name="T21" fmla="*/ 0 h 1728"/>
                <a:gd name="T22" fmla="*/ 1 w 1723"/>
                <a:gd name="T23" fmla="*/ 0 h 1728"/>
                <a:gd name="T24" fmla="*/ 1 w 1723"/>
                <a:gd name="T25" fmla="*/ 0 h 1728"/>
                <a:gd name="T26" fmla="*/ 1 w 1723"/>
                <a:gd name="T27" fmla="*/ 0 h 1728"/>
                <a:gd name="T28" fmla="*/ 1 w 1723"/>
                <a:gd name="T29" fmla="*/ 0 h 1728"/>
                <a:gd name="T30" fmla="*/ 1 w 1723"/>
                <a:gd name="T31" fmla="*/ 1 h 1728"/>
                <a:gd name="T32" fmla="*/ 1 w 1723"/>
                <a:gd name="T33" fmla="*/ 1 h 1728"/>
                <a:gd name="T34" fmla="*/ 0 w 1723"/>
                <a:gd name="T35" fmla="*/ 1 h 1728"/>
                <a:gd name="T36" fmla="*/ 0 w 1723"/>
                <a:gd name="T37" fmla="*/ 1 h 1728"/>
                <a:gd name="T38" fmla="*/ 0 w 1723"/>
                <a:gd name="T39" fmla="*/ 1 h 1728"/>
                <a:gd name="T40" fmla="*/ 0 w 1723"/>
                <a:gd name="T41" fmla="*/ 1 h 1728"/>
                <a:gd name="T42" fmla="*/ 0 w 1723"/>
                <a:gd name="T43" fmla="*/ 1 h 1728"/>
                <a:gd name="T44" fmla="*/ 0 w 1723"/>
                <a:gd name="T45" fmla="*/ 1 h 1728"/>
                <a:gd name="T46" fmla="*/ 0 w 1723"/>
                <a:gd name="T47" fmla="*/ 1 h 1728"/>
                <a:gd name="T48" fmla="*/ 0 w 1723"/>
                <a:gd name="T49" fmla="*/ 1 h 1728"/>
                <a:gd name="T50" fmla="*/ 0 w 1723"/>
                <a:gd name="T51" fmla="*/ 1 h 1728"/>
                <a:gd name="T52" fmla="*/ 0 w 1723"/>
                <a:gd name="T53" fmla="*/ 1 h 1728"/>
                <a:gd name="T54" fmla="*/ 0 w 1723"/>
                <a:gd name="T55" fmla="*/ 1 h 1728"/>
                <a:gd name="T56" fmla="*/ 0 w 1723"/>
                <a:gd name="T57" fmla="*/ 0 h 1728"/>
                <a:gd name="T58" fmla="*/ 0 w 1723"/>
                <a:gd name="T59" fmla="*/ 0 h 1728"/>
                <a:gd name="T60" fmla="*/ 0 w 1723"/>
                <a:gd name="T61" fmla="*/ 0 h 1728"/>
                <a:gd name="T62" fmla="*/ 0 w 1723"/>
                <a:gd name="T63" fmla="*/ 0 h 1728"/>
                <a:gd name="T64" fmla="*/ 0 w 1723"/>
                <a:gd name="T65" fmla="*/ 0 h 1728"/>
                <a:gd name="T66" fmla="*/ 0 w 1723"/>
                <a:gd name="T67" fmla="*/ 0 h 1728"/>
                <a:gd name="T68" fmla="*/ 0 w 1723"/>
                <a:gd name="T69" fmla="*/ 0 h 1728"/>
                <a:gd name="T70" fmla="*/ 0 w 1723"/>
                <a:gd name="T71" fmla="*/ 0 h 1728"/>
                <a:gd name="T72" fmla="*/ 0 w 1723"/>
                <a:gd name="T73" fmla="*/ 0 h 1728"/>
                <a:gd name="T74" fmla="*/ 0 w 1723"/>
                <a:gd name="T75" fmla="*/ 0 h 1728"/>
                <a:gd name="T76" fmla="*/ 0 w 1723"/>
                <a:gd name="T77" fmla="*/ 0 h 1728"/>
                <a:gd name="T78" fmla="*/ 0 w 1723"/>
                <a:gd name="T79" fmla="*/ 0 h 1728"/>
                <a:gd name="T80" fmla="*/ 0 w 1723"/>
                <a:gd name="T81" fmla="*/ 0 h 1728"/>
                <a:gd name="T82" fmla="*/ 0 w 1723"/>
                <a:gd name="T83" fmla="*/ 0 h 1728"/>
                <a:gd name="T84" fmla="*/ 0 w 1723"/>
                <a:gd name="T85" fmla="*/ 0 h 17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723"/>
                <a:gd name="T130" fmla="*/ 0 h 1728"/>
                <a:gd name="T131" fmla="*/ 1723 w 1723"/>
                <a:gd name="T132" fmla="*/ 1728 h 17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723" h="1728">
                  <a:moveTo>
                    <a:pt x="863" y="0"/>
                  </a:moveTo>
                  <a:lnTo>
                    <a:pt x="907" y="1"/>
                  </a:lnTo>
                  <a:lnTo>
                    <a:pt x="952" y="5"/>
                  </a:lnTo>
                  <a:lnTo>
                    <a:pt x="994" y="10"/>
                  </a:lnTo>
                  <a:lnTo>
                    <a:pt x="1037" y="17"/>
                  </a:lnTo>
                  <a:lnTo>
                    <a:pt x="1078" y="27"/>
                  </a:lnTo>
                  <a:lnTo>
                    <a:pt x="1120" y="39"/>
                  </a:lnTo>
                  <a:lnTo>
                    <a:pt x="1160" y="52"/>
                  </a:lnTo>
                  <a:lnTo>
                    <a:pt x="1199" y="67"/>
                  </a:lnTo>
                  <a:lnTo>
                    <a:pt x="1237" y="85"/>
                  </a:lnTo>
                  <a:lnTo>
                    <a:pt x="1274" y="104"/>
                  </a:lnTo>
                  <a:lnTo>
                    <a:pt x="1310" y="125"/>
                  </a:lnTo>
                  <a:lnTo>
                    <a:pt x="1345" y="148"/>
                  </a:lnTo>
                  <a:lnTo>
                    <a:pt x="1379" y="171"/>
                  </a:lnTo>
                  <a:lnTo>
                    <a:pt x="1412" y="198"/>
                  </a:lnTo>
                  <a:lnTo>
                    <a:pt x="1443" y="224"/>
                  </a:lnTo>
                  <a:lnTo>
                    <a:pt x="1472" y="253"/>
                  </a:lnTo>
                  <a:lnTo>
                    <a:pt x="1501" y="283"/>
                  </a:lnTo>
                  <a:lnTo>
                    <a:pt x="1528" y="314"/>
                  </a:lnTo>
                  <a:lnTo>
                    <a:pt x="1553" y="347"/>
                  </a:lnTo>
                  <a:lnTo>
                    <a:pt x="1577" y="381"/>
                  </a:lnTo>
                  <a:lnTo>
                    <a:pt x="1599" y="416"/>
                  </a:lnTo>
                  <a:lnTo>
                    <a:pt x="1619" y="452"/>
                  </a:lnTo>
                  <a:lnTo>
                    <a:pt x="1640" y="490"/>
                  </a:lnTo>
                  <a:lnTo>
                    <a:pt x="1656" y="527"/>
                  </a:lnTo>
                  <a:lnTo>
                    <a:pt x="1671" y="566"/>
                  </a:lnTo>
                  <a:lnTo>
                    <a:pt x="1685" y="606"/>
                  </a:lnTo>
                  <a:lnTo>
                    <a:pt x="1696" y="648"/>
                  </a:lnTo>
                  <a:lnTo>
                    <a:pt x="1706" y="689"/>
                  </a:lnTo>
                  <a:lnTo>
                    <a:pt x="1713" y="732"/>
                  </a:lnTo>
                  <a:lnTo>
                    <a:pt x="1718" y="775"/>
                  </a:lnTo>
                  <a:lnTo>
                    <a:pt x="1722" y="819"/>
                  </a:lnTo>
                  <a:lnTo>
                    <a:pt x="1723" y="863"/>
                  </a:lnTo>
                  <a:lnTo>
                    <a:pt x="1722" y="907"/>
                  </a:lnTo>
                  <a:lnTo>
                    <a:pt x="1718" y="951"/>
                  </a:lnTo>
                  <a:lnTo>
                    <a:pt x="1713" y="995"/>
                  </a:lnTo>
                  <a:lnTo>
                    <a:pt x="1706" y="1037"/>
                  </a:lnTo>
                  <a:lnTo>
                    <a:pt x="1696" y="1079"/>
                  </a:lnTo>
                  <a:lnTo>
                    <a:pt x="1685" y="1120"/>
                  </a:lnTo>
                  <a:lnTo>
                    <a:pt x="1671" y="1160"/>
                  </a:lnTo>
                  <a:lnTo>
                    <a:pt x="1656" y="1199"/>
                  </a:lnTo>
                  <a:lnTo>
                    <a:pt x="1640" y="1238"/>
                  </a:lnTo>
                  <a:lnTo>
                    <a:pt x="1619" y="1274"/>
                  </a:lnTo>
                  <a:lnTo>
                    <a:pt x="1599" y="1311"/>
                  </a:lnTo>
                  <a:lnTo>
                    <a:pt x="1577" y="1346"/>
                  </a:lnTo>
                  <a:lnTo>
                    <a:pt x="1553" y="1379"/>
                  </a:lnTo>
                  <a:lnTo>
                    <a:pt x="1528" y="1412"/>
                  </a:lnTo>
                  <a:lnTo>
                    <a:pt x="1501" y="1445"/>
                  </a:lnTo>
                  <a:lnTo>
                    <a:pt x="1472" y="1473"/>
                  </a:lnTo>
                  <a:lnTo>
                    <a:pt x="1443" y="1502"/>
                  </a:lnTo>
                  <a:lnTo>
                    <a:pt x="1412" y="1530"/>
                  </a:lnTo>
                  <a:lnTo>
                    <a:pt x="1379" y="1556"/>
                  </a:lnTo>
                  <a:lnTo>
                    <a:pt x="1345" y="1580"/>
                  </a:lnTo>
                  <a:lnTo>
                    <a:pt x="1310" y="1603"/>
                  </a:lnTo>
                  <a:lnTo>
                    <a:pt x="1274" y="1624"/>
                  </a:lnTo>
                  <a:lnTo>
                    <a:pt x="1237" y="1643"/>
                  </a:lnTo>
                  <a:lnTo>
                    <a:pt x="1199" y="1660"/>
                  </a:lnTo>
                  <a:lnTo>
                    <a:pt x="1160" y="1675"/>
                  </a:lnTo>
                  <a:lnTo>
                    <a:pt x="1120" y="1689"/>
                  </a:lnTo>
                  <a:lnTo>
                    <a:pt x="1078" y="1700"/>
                  </a:lnTo>
                  <a:lnTo>
                    <a:pt x="1037" y="1710"/>
                  </a:lnTo>
                  <a:lnTo>
                    <a:pt x="994" y="1718"/>
                  </a:lnTo>
                  <a:lnTo>
                    <a:pt x="952" y="1723"/>
                  </a:lnTo>
                  <a:lnTo>
                    <a:pt x="907" y="1727"/>
                  </a:lnTo>
                  <a:lnTo>
                    <a:pt x="863" y="1728"/>
                  </a:lnTo>
                  <a:lnTo>
                    <a:pt x="819" y="1727"/>
                  </a:lnTo>
                  <a:lnTo>
                    <a:pt x="775" y="1723"/>
                  </a:lnTo>
                  <a:lnTo>
                    <a:pt x="731" y="1718"/>
                  </a:lnTo>
                  <a:lnTo>
                    <a:pt x="690" y="1710"/>
                  </a:lnTo>
                  <a:lnTo>
                    <a:pt x="648" y="1700"/>
                  </a:lnTo>
                  <a:lnTo>
                    <a:pt x="607" y="1689"/>
                  </a:lnTo>
                  <a:lnTo>
                    <a:pt x="567" y="1675"/>
                  </a:lnTo>
                  <a:lnTo>
                    <a:pt x="527" y="1660"/>
                  </a:lnTo>
                  <a:lnTo>
                    <a:pt x="490" y="1643"/>
                  </a:lnTo>
                  <a:lnTo>
                    <a:pt x="452" y="1624"/>
                  </a:lnTo>
                  <a:lnTo>
                    <a:pt x="416" y="1603"/>
                  </a:lnTo>
                  <a:lnTo>
                    <a:pt x="381" y="1580"/>
                  </a:lnTo>
                  <a:lnTo>
                    <a:pt x="347" y="1556"/>
                  </a:lnTo>
                  <a:lnTo>
                    <a:pt x="314" y="1530"/>
                  </a:lnTo>
                  <a:lnTo>
                    <a:pt x="283" y="1502"/>
                  </a:lnTo>
                  <a:lnTo>
                    <a:pt x="253" y="1473"/>
                  </a:lnTo>
                  <a:lnTo>
                    <a:pt x="225" y="1445"/>
                  </a:lnTo>
                  <a:lnTo>
                    <a:pt x="198" y="1412"/>
                  </a:lnTo>
                  <a:lnTo>
                    <a:pt x="172" y="1379"/>
                  </a:lnTo>
                  <a:lnTo>
                    <a:pt x="148" y="1346"/>
                  </a:lnTo>
                  <a:lnTo>
                    <a:pt x="125" y="1311"/>
                  </a:lnTo>
                  <a:lnTo>
                    <a:pt x="104" y="1274"/>
                  </a:lnTo>
                  <a:lnTo>
                    <a:pt x="85" y="1238"/>
                  </a:lnTo>
                  <a:lnTo>
                    <a:pt x="68" y="1199"/>
                  </a:lnTo>
                  <a:lnTo>
                    <a:pt x="53" y="1160"/>
                  </a:lnTo>
                  <a:lnTo>
                    <a:pt x="39" y="1120"/>
                  </a:lnTo>
                  <a:lnTo>
                    <a:pt x="28" y="1079"/>
                  </a:lnTo>
                  <a:lnTo>
                    <a:pt x="18" y="1037"/>
                  </a:lnTo>
                  <a:lnTo>
                    <a:pt x="10" y="995"/>
                  </a:lnTo>
                  <a:lnTo>
                    <a:pt x="5" y="951"/>
                  </a:lnTo>
                  <a:lnTo>
                    <a:pt x="1" y="907"/>
                  </a:lnTo>
                  <a:lnTo>
                    <a:pt x="0" y="863"/>
                  </a:lnTo>
                  <a:lnTo>
                    <a:pt x="1" y="819"/>
                  </a:lnTo>
                  <a:lnTo>
                    <a:pt x="5" y="775"/>
                  </a:lnTo>
                  <a:lnTo>
                    <a:pt x="10" y="732"/>
                  </a:lnTo>
                  <a:lnTo>
                    <a:pt x="18" y="689"/>
                  </a:lnTo>
                  <a:lnTo>
                    <a:pt x="28" y="648"/>
                  </a:lnTo>
                  <a:lnTo>
                    <a:pt x="39" y="606"/>
                  </a:lnTo>
                  <a:lnTo>
                    <a:pt x="53" y="566"/>
                  </a:lnTo>
                  <a:lnTo>
                    <a:pt x="68" y="527"/>
                  </a:lnTo>
                  <a:lnTo>
                    <a:pt x="85" y="490"/>
                  </a:lnTo>
                  <a:lnTo>
                    <a:pt x="104" y="452"/>
                  </a:lnTo>
                  <a:lnTo>
                    <a:pt x="125" y="416"/>
                  </a:lnTo>
                  <a:lnTo>
                    <a:pt x="148" y="381"/>
                  </a:lnTo>
                  <a:lnTo>
                    <a:pt x="172" y="347"/>
                  </a:lnTo>
                  <a:lnTo>
                    <a:pt x="198" y="314"/>
                  </a:lnTo>
                  <a:lnTo>
                    <a:pt x="225" y="283"/>
                  </a:lnTo>
                  <a:lnTo>
                    <a:pt x="253" y="253"/>
                  </a:lnTo>
                  <a:lnTo>
                    <a:pt x="283" y="224"/>
                  </a:lnTo>
                  <a:lnTo>
                    <a:pt x="314" y="198"/>
                  </a:lnTo>
                  <a:lnTo>
                    <a:pt x="347" y="171"/>
                  </a:lnTo>
                  <a:lnTo>
                    <a:pt x="381" y="148"/>
                  </a:lnTo>
                  <a:lnTo>
                    <a:pt x="416" y="125"/>
                  </a:lnTo>
                  <a:lnTo>
                    <a:pt x="452" y="104"/>
                  </a:lnTo>
                  <a:lnTo>
                    <a:pt x="490" y="85"/>
                  </a:lnTo>
                  <a:lnTo>
                    <a:pt x="527" y="67"/>
                  </a:lnTo>
                  <a:lnTo>
                    <a:pt x="567" y="52"/>
                  </a:lnTo>
                  <a:lnTo>
                    <a:pt x="607" y="39"/>
                  </a:lnTo>
                  <a:lnTo>
                    <a:pt x="648" y="27"/>
                  </a:lnTo>
                  <a:lnTo>
                    <a:pt x="690" y="17"/>
                  </a:lnTo>
                  <a:lnTo>
                    <a:pt x="731" y="10"/>
                  </a:lnTo>
                  <a:lnTo>
                    <a:pt x="775" y="5"/>
                  </a:lnTo>
                  <a:lnTo>
                    <a:pt x="819" y="1"/>
                  </a:lnTo>
                  <a:lnTo>
                    <a:pt x="863" y="0"/>
                  </a:lnTo>
                  <a:close/>
                </a:path>
              </a:pathLst>
            </a:custGeom>
            <a:solidFill>
              <a:srgbClr val="686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3" name="Полилиния 444"/>
            <p:cNvSpPr>
              <a:spLocks/>
            </p:cNvSpPr>
            <p:nvPr/>
          </p:nvSpPr>
          <p:spPr bwMode="auto">
            <a:xfrm>
              <a:off x="363" y="2453"/>
              <a:ext cx="422" cy="423"/>
            </a:xfrm>
            <a:custGeom>
              <a:avLst/>
              <a:gdLst>
                <a:gd name="T0" fmla="*/ 0 w 1688"/>
                <a:gd name="T1" fmla="*/ 0 h 1693"/>
                <a:gd name="T2" fmla="*/ 0 w 1688"/>
                <a:gd name="T3" fmla="*/ 0 h 1693"/>
                <a:gd name="T4" fmla="*/ 0 w 1688"/>
                <a:gd name="T5" fmla="*/ 0 h 1693"/>
                <a:gd name="T6" fmla="*/ 0 w 1688"/>
                <a:gd name="T7" fmla="*/ 0 h 1693"/>
                <a:gd name="T8" fmla="*/ 1 w 1688"/>
                <a:gd name="T9" fmla="*/ 0 h 1693"/>
                <a:gd name="T10" fmla="*/ 1 w 1688"/>
                <a:gd name="T11" fmla="*/ 0 h 1693"/>
                <a:gd name="T12" fmla="*/ 1 w 1688"/>
                <a:gd name="T13" fmla="*/ 0 h 1693"/>
                <a:gd name="T14" fmla="*/ 1 w 1688"/>
                <a:gd name="T15" fmla="*/ 0 h 1693"/>
                <a:gd name="T16" fmla="*/ 1 w 1688"/>
                <a:gd name="T17" fmla="*/ 0 h 1693"/>
                <a:gd name="T18" fmla="*/ 1 w 1688"/>
                <a:gd name="T19" fmla="*/ 0 h 1693"/>
                <a:gd name="T20" fmla="*/ 1 w 1688"/>
                <a:gd name="T21" fmla="*/ 0 h 1693"/>
                <a:gd name="T22" fmla="*/ 1 w 1688"/>
                <a:gd name="T23" fmla="*/ 0 h 1693"/>
                <a:gd name="T24" fmla="*/ 1 w 1688"/>
                <a:gd name="T25" fmla="*/ 0 h 1693"/>
                <a:gd name="T26" fmla="*/ 1 w 1688"/>
                <a:gd name="T27" fmla="*/ 0 h 1693"/>
                <a:gd name="T28" fmla="*/ 1 w 1688"/>
                <a:gd name="T29" fmla="*/ 0 h 1693"/>
                <a:gd name="T30" fmla="*/ 1 w 1688"/>
                <a:gd name="T31" fmla="*/ 0 h 1693"/>
                <a:gd name="T32" fmla="*/ 1 w 1688"/>
                <a:gd name="T33" fmla="*/ 0 h 1693"/>
                <a:gd name="T34" fmla="*/ 0 w 1688"/>
                <a:gd name="T35" fmla="*/ 0 h 1693"/>
                <a:gd name="T36" fmla="*/ 0 w 1688"/>
                <a:gd name="T37" fmla="*/ 0 h 1693"/>
                <a:gd name="T38" fmla="*/ 0 w 1688"/>
                <a:gd name="T39" fmla="*/ 0 h 1693"/>
                <a:gd name="T40" fmla="*/ 0 w 1688"/>
                <a:gd name="T41" fmla="*/ 0 h 1693"/>
                <a:gd name="T42" fmla="*/ 0 w 1688"/>
                <a:gd name="T43" fmla="*/ 0 h 1693"/>
                <a:gd name="T44" fmla="*/ 0 w 1688"/>
                <a:gd name="T45" fmla="*/ 0 h 1693"/>
                <a:gd name="T46" fmla="*/ 0 w 1688"/>
                <a:gd name="T47" fmla="*/ 0 h 1693"/>
                <a:gd name="T48" fmla="*/ 0 w 1688"/>
                <a:gd name="T49" fmla="*/ 0 h 1693"/>
                <a:gd name="T50" fmla="*/ 0 w 1688"/>
                <a:gd name="T51" fmla="*/ 0 h 1693"/>
                <a:gd name="T52" fmla="*/ 0 w 1688"/>
                <a:gd name="T53" fmla="*/ 0 h 1693"/>
                <a:gd name="T54" fmla="*/ 0 w 1688"/>
                <a:gd name="T55" fmla="*/ 0 h 1693"/>
                <a:gd name="T56" fmla="*/ 0 w 1688"/>
                <a:gd name="T57" fmla="*/ 0 h 1693"/>
                <a:gd name="T58" fmla="*/ 0 w 1688"/>
                <a:gd name="T59" fmla="*/ 0 h 1693"/>
                <a:gd name="T60" fmla="*/ 0 w 1688"/>
                <a:gd name="T61" fmla="*/ 0 h 1693"/>
                <a:gd name="T62" fmla="*/ 0 w 1688"/>
                <a:gd name="T63" fmla="*/ 0 h 1693"/>
                <a:gd name="T64" fmla="*/ 0 w 1688"/>
                <a:gd name="T65" fmla="*/ 0 h 1693"/>
                <a:gd name="T66" fmla="*/ 0 w 1688"/>
                <a:gd name="T67" fmla="*/ 0 h 1693"/>
                <a:gd name="T68" fmla="*/ 0 w 1688"/>
                <a:gd name="T69" fmla="*/ 0 h 1693"/>
                <a:gd name="T70" fmla="*/ 0 w 1688"/>
                <a:gd name="T71" fmla="*/ 0 h 1693"/>
                <a:gd name="T72" fmla="*/ 0 w 1688"/>
                <a:gd name="T73" fmla="*/ 0 h 1693"/>
                <a:gd name="T74" fmla="*/ 0 w 1688"/>
                <a:gd name="T75" fmla="*/ 0 h 1693"/>
                <a:gd name="T76" fmla="*/ 0 w 1688"/>
                <a:gd name="T77" fmla="*/ 0 h 1693"/>
                <a:gd name="T78" fmla="*/ 0 w 1688"/>
                <a:gd name="T79" fmla="*/ 0 h 1693"/>
                <a:gd name="T80" fmla="*/ 0 w 1688"/>
                <a:gd name="T81" fmla="*/ 0 h 1693"/>
                <a:gd name="T82" fmla="*/ 0 w 1688"/>
                <a:gd name="T83" fmla="*/ 0 h 1693"/>
                <a:gd name="T84" fmla="*/ 0 w 1688"/>
                <a:gd name="T85" fmla="*/ 0 h 16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88"/>
                <a:gd name="T130" fmla="*/ 0 h 1693"/>
                <a:gd name="T131" fmla="*/ 1688 w 1688"/>
                <a:gd name="T132" fmla="*/ 1693 h 169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88" h="1693">
                  <a:moveTo>
                    <a:pt x="845" y="0"/>
                  </a:moveTo>
                  <a:lnTo>
                    <a:pt x="889" y="1"/>
                  </a:lnTo>
                  <a:lnTo>
                    <a:pt x="932" y="4"/>
                  </a:lnTo>
                  <a:lnTo>
                    <a:pt x="974" y="10"/>
                  </a:lnTo>
                  <a:lnTo>
                    <a:pt x="1016" y="18"/>
                  </a:lnTo>
                  <a:lnTo>
                    <a:pt x="1056" y="26"/>
                  </a:lnTo>
                  <a:lnTo>
                    <a:pt x="1096" y="38"/>
                  </a:lnTo>
                  <a:lnTo>
                    <a:pt x="1136" y="51"/>
                  </a:lnTo>
                  <a:lnTo>
                    <a:pt x="1174" y="66"/>
                  </a:lnTo>
                  <a:lnTo>
                    <a:pt x="1211" y="84"/>
                  </a:lnTo>
                  <a:lnTo>
                    <a:pt x="1248" y="103"/>
                  </a:lnTo>
                  <a:lnTo>
                    <a:pt x="1283" y="123"/>
                  </a:lnTo>
                  <a:lnTo>
                    <a:pt x="1316" y="145"/>
                  </a:lnTo>
                  <a:lnTo>
                    <a:pt x="1350" y="168"/>
                  </a:lnTo>
                  <a:lnTo>
                    <a:pt x="1382" y="193"/>
                  </a:lnTo>
                  <a:lnTo>
                    <a:pt x="1413" y="221"/>
                  </a:lnTo>
                  <a:lnTo>
                    <a:pt x="1442" y="248"/>
                  </a:lnTo>
                  <a:lnTo>
                    <a:pt x="1469" y="278"/>
                  </a:lnTo>
                  <a:lnTo>
                    <a:pt x="1496" y="308"/>
                  </a:lnTo>
                  <a:lnTo>
                    <a:pt x="1521" y="341"/>
                  </a:lnTo>
                  <a:lnTo>
                    <a:pt x="1544" y="373"/>
                  </a:lnTo>
                  <a:lnTo>
                    <a:pt x="1567" y="409"/>
                  </a:lnTo>
                  <a:lnTo>
                    <a:pt x="1587" y="444"/>
                  </a:lnTo>
                  <a:lnTo>
                    <a:pt x="1606" y="480"/>
                  </a:lnTo>
                  <a:lnTo>
                    <a:pt x="1622" y="518"/>
                  </a:lnTo>
                  <a:lnTo>
                    <a:pt x="1637" y="556"/>
                  </a:lnTo>
                  <a:lnTo>
                    <a:pt x="1651" y="595"/>
                  </a:lnTo>
                  <a:lnTo>
                    <a:pt x="1662" y="635"/>
                  </a:lnTo>
                  <a:lnTo>
                    <a:pt x="1671" y="677"/>
                  </a:lnTo>
                  <a:lnTo>
                    <a:pt x="1678" y="718"/>
                  </a:lnTo>
                  <a:lnTo>
                    <a:pt x="1685" y="761"/>
                  </a:lnTo>
                  <a:lnTo>
                    <a:pt x="1687" y="803"/>
                  </a:lnTo>
                  <a:lnTo>
                    <a:pt x="1688" y="847"/>
                  </a:lnTo>
                  <a:lnTo>
                    <a:pt x="1687" y="891"/>
                  </a:lnTo>
                  <a:lnTo>
                    <a:pt x="1685" y="934"/>
                  </a:lnTo>
                  <a:lnTo>
                    <a:pt x="1678" y="976"/>
                  </a:lnTo>
                  <a:lnTo>
                    <a:pt x="1671" y="1018"/>
                  </a:lnTo>
                  <a:lnTo>
                    <a:pt x="1662" y="1058"/>
                  </a:lnTo>
                  <a:lnTo>
                    <a:pt x="1651" y="1098"/>
                  </a:lnTo>
                  <a:lnTo>
                    <a:pt x="1637" y="1138"/>
                  </a:lnTo>
                  <a:lnTo>
                    <a:pt x="1622" y="1175"/>
                  </a:lnTo>
                  <a:lnTo>
                    <a:pt x="1606" y="1213"/>
                  </a:lnTo>
                  <a:lnTo>
                    <a:pt x="1587" y="1249"/>
                  </a:lnTo>
                  <a:lnTo>
                    <a:pt x="1567" y="1286"/>
                  </a:lnTo>
                  <a:lnTo>
                    <a:pt x="1544" y="1320"/>
                  </a:lnTo>
                  <a:lnTo>
                    <a:pt x="1521" y="1353"/>
                  </a:lnTo>
                  <a:lnTo>
                    <a:pt x="1496" y="1385"/>
                  </a:lnTo>
                  <a:lnTo>
                    <a:pt x="1469" y="1416"/>
                  </a:lnTo>
                  <a:lnTo>
                    <a:pt x="1442" y="1445"/>
                  </a:lnTo>
                  <a:lnTo>
                    <a:pt x="1413" y="1473"/>
                  </a:lnTo>
                  <a:lnTo>
                    <a:pt x="1382" y="1500"/>
                  </a:lnTo>
                  <a:lnTo>
                    <a:pt x="1350" y="1525"/>
                  </a:lnTo>
                  <a:lnTo>
                    <a:pt x="1316" y="1549"/>
                  </a:lnTo>
                  <a:lnTo>
                    <a:pt x="1283" y="1570"/>
                  </a:lnTo>
                  <a:lnTo>
                    <a:pt x="1248" y="1590"/>
                  </a:lnTo>
                  <a:lnTo>
                    <a:pt x="1211" y="1609"/>
                  </a:lnTo>
                  <a:lnTo>
                    <a:pt x="1174" y="1627"/>
                  </a:lnTo>
                  <a:lnTo>
                    <a:pt x="1136" y="1642"/>
                  </a:lnTo>
                  <a:lnTo>
                    <a:pt x="1096" y="1655"/>
                  </a:lnTo>
                  <a:lnTo>
                    <a:pt x="1056" y="1667"/>
                  </a:lnTo>
                  <a:lnTo>
                    <a:pt x="1016" y="1676"/>
                  </a:lnTo>
                  <a:lnTo>
                    <a:pt x="974" y="1683"/>
                  </a:lnTo>
                  <a:lnTo>
                    <a:pt x="932" y="1689"/>
                  </a:lnTo>
                  <a:lnTo>
                    <a:pt x="889" y="1692"/>
                  </a:lnTo>
                  <a:lnTo>
                    <a:pt x="845" y="1693"/>
                  </a:lnTo>
                  <a:lnTo>
                    <a:pt x="802" y="1692"/>
                  </a:lnTo>
                  <a:lnTo>
                    <a:pt x="759" y="1689"/>
                  </a:lnTo>
                  <a:lnTo>
                    <a:pt x="716" y="1683"/>
                  </a:lnTo>
                  <a:lnTo>
                    <a:pt x="675" y="1676"/>
                  </a:lnTo>
                  <a:lnTo>
                    <a:pt x="635" y="1667"/>
                  </a:lnTo>
                  <a:lnTo>
                    <a:pt x="595" y="1655"/>
                  </a:lnTo>
                  <a:lnTo>
                    <a:pt x="555" y="1642"/>
                  </a:lnTo>
                  <a:lnTo>
                    <a:pt x="517" y="1627"/>
                  </a:lnTo>
                  <a:lnTo>
                    <a:pt x="480" y="1609"/>
                  </a:lnTo>
                  <a:lnTo>
                    <a:pt x="443" y="1590"/>
                  </a:lnTo>
                  <a:lnTo>
                    <a:pt x="407" y="1570"/>
                  </a:lnTo>
                  <a:lnTo>
                    <a:pt x="373" y="1549"/>
                  </a:lnTo>
                  <a:lnTo>
                    <a:pt x="339" y="1525"/>
                  </a:lnTo>
                  <a:lnTo>
                    <a:pt x="308" y="1500"/>
                  </a:lnTo>
                  <a:lnTo>
                    <a:pt x="277" y="1473"/>
                  </a:lnTo>
                  <a:lnTo>
                    <a:pt x="248" y="1445"/>
                  </a:lnTo>
                  <a:lnTo>
                    <a:pt x="220" y="1416"/>
                  </a:lnTo>
                  <a:lnTo>
                    <a:pt x="193" y="1385"/>
                  </a:lnTo>
                  <a:lnTo>
                    <a:pt x="168" y="1353"/>
                  </a:lnTo>
                  <a:lnTo>
                    <a:pt x="144" y="1320"/>
                  </a:lnTo>
                  <a:lnTo>
                    <a:pt x="123" y="1286"/>
                  </a:lnTo>
                  <a:lnTo>
                    <a:pt x="103" y="1249"/>
                  </a:lnTo>
                  <a:lnTo>
                    <a:pt x="84" y="1213"/>
                  </a:lnTo>
                  <a:lnTo>
                    <a:pt x="66" y="1175"/>
                  </a:lnTo>
                  <a:lnTo>
                    <a:pt x="51" y="1138"/>
                  </a:lnTo>
                  <a:lnTo>
                    <a:pt x="38" y="1098"/>
                  </a:lnTo>
                  <a:lnTo>
                    <a:pt x="26" y="1058"/>
                  </a:lnTo>
                  <a:lnTo>
                    <a:pt x="18" y="1018"/>
                  </a:lnTo>
                  <a:lnTo>
                    <a:pt x="10" y="976"/>
                  </a:lnTo>
                  <a:lnTo>
                    <a:pt x="4" y="934"/>
                  </a:lnTo>
                  <a:lnTo>
                    <a:pt x="1" y="891"/>
                  </a:lnTo>
                  <a:lnTo>
                    <a:pt x="0" y="847"/>
                  </a:lnTo>
                  <a:lnTo>
                    <a:pt x="1" y="803"/>
                  </a:lnTo>
                  <a:lnTo>
                    <a:pt x="4" y="761"/>
                  </a:lnTo>
                  <a:lnTo>
                    <a:pt x="10" y="718"/>
                  </a:lnTo>
                  <a:lnTo>
                    <a:pt x="18" y="677"/>
                  </a:lnTo>
                  <a:lnTo>
                    <a:pt x="26" y="635"/>
                  </a:lnTo>
                  <a:lnTo>
                    <a:pt x="38" y="595"/>
                  </a:lnTo>
                  <a:lnTo>
                    <a:pt x="51" y="556"/>
                  </a:lnTo>
                  <a:lnTo>
                    <a:pt x="66" y="518"/>
                  </a:lnTo>
                  <a:lnTo>
                    <a:pt x="84" y="480"/>
                  </a:lnTo>
                  <a:lnTo>
                    <a:pt x="103" y="444"/>
                  </a:lnTo>
                  <a:lnTo>
                    <a:pt x="123" y="409"/>
                  </a:lnTo>
                  <a:lnTo>
                    <a:pt x="144" y="373"/>
                  </a:lnTo>
                  <a:lnTo>
                    <a:pt x="168" y="341"/>
                  </a:lnTo>
                  <a:lnTo>
                    <a:pt x="193" y="308"/>
                  </a:lnTo>
                  <a:lnTo>
                    <a:pt x="220" y="278"/>
                  </a:lnTo>
                  <a:lnTo>
                    <a:pt x="248" y="248"/>
                  </a:lnTo>
                  <a:lnTo>
                    <a:pt x="277" y="221"/>
                  </a:lnTo>
                  <a:lnTo>
                    <a:pt x="308" y="193"/>
                  </a:lnTo>
                  <a:lnTo>
                    <a:pt x="339" y="168"/>
                  </a:lnTo>
                  <a:lnTo>
                    <a:pt x="373" y="145"/>
                  </a:lnTo>
                  <a:lnTo>
                    <a:pt x="407" y="123"/>
                  </a:lnTo>
                  <a:lnTo>
                    <a:pt x="443" y="103"/>
                  </a:lnTo>
                  <a:lnTo>
                    <a:pt x="480" y="84"/>
                  </a:lnTo>
                  <a:lnTo>
                    <a:pt x="517" y="66"/>
                  </a:lnTo>
                  <a:lnTo>
                    <a:pt x="555" y="51"/>
                  </a:lnTo>
                  <a:lnTo>
                    <a:pt x="595" y="38"/>
                  </a:lnTo>
                  <a:lnTo>
                    <a:pt x="635" y="26"/>
                  </a:lnTo>
                  <a:lnTo>
                    <a:pt x="675" y="18"/>
                  </a:lnTo>
                  <a:lnTo>
                    <a:pt x="716" y="10"/>
                  </a:lnTo>
                  <a:lnTo>
                    <a:pt x="759" y="4"/>
                  </a:lnTo>
                  <a:lnTo>
                    <a:pt x="802" y="1"/>
                  </a:lnTo>
                  <a:lnTo>
                    <a:pt x="845" y="0"/>
                  </a:lnTo>
                  <a:close/>
                </a:path>
              </a:pathLst>
            </a:custGeom>
            <a:solidFill>
              <a:srgbClr val="8272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4" name="Полилиния 445"/>
            <p:cNvSpPr>
              <a:spLocks/>
            </p:cNvSpPr>
            <p:nvPr/>
          </p:nvSpPr>
          <p:spPr bwMode="auto">
            <a:xfrm>
              <a:off x="365" y="2456"/>
              <a:ext cx="414" cy="415"/>
            </a:xfrm>
            <a:custGeom>
              <a:avLst/>
              <a:gdLst>
                <a:gd name="T0" fmla="*/ 0 w 1653"/>
                <a:gd name="T1" fmla="*/ 0 h 1660"/>
                <a:gd name="T2" fmla="*/ 0 w 1653"/>
                <a:gd name="T3" fmla="*/ 0 h 1660"/>
                <a:gd name="T4" fmla="*/ 0 w 1653"/>
                <a:gd name="T5" fmla="*/ 0 h 1660"/>
                <a:gd name="T6" fmla="*/ 0 w 1653"/>
                <a:gd name="T7" fmla="*/ 0 h 1660"/>
                <a:gd name="T8" fmla="*/ 0 w 1653"/>
                <a:gd name="T9" fmla="*/ 0 h 1660"/>
                <a:gd name="T10" fmla="*/ 1 w 1653"/>
                <a:gd name="T11" fmla="*/ 0 h 1660"/>
                <a:gd name="T12" fmla="*/ 1 w 1653"/>
                <a:gd name="T13" fmla="*/ 0 h 1660"/>
                <a:gd name="T14" fmla="*/ 1 w 1653"/>
                <a:gd name="T15" fmla="*/ 0 h 1660"/>
                <a:gd name="T16" fmla="*/ 1 w 1653"/>
                <a:gd name="T17" fmla="*/ 0 h 1660"/>
                <a:gd name="T18" fmla="*/ 1 w 1653"/>
                <a:gd name="T19" fmla="*/ 0 h 1660"/>
                <a:gd name="T20" fmla="*/ 1 w 1653"/>
                <a:gd name="T21" fmla="*/ 0 h 1660"/>
                <a:gd name="T22" fmla="*/ 1 w 1653"/>
                <a:gd name="T23" fmla="*/ 0 h 1660"/>
                <a:gd name="T24" fmla="*/ 1 w 1653"/>
                <a:gd name="T25" fmla="*/ 0 h 1660"/>
                <a:gd name="T26" fmla="*/ 1 w 1653"/>
                <a:gd name="T27" fmla="*/ 0 h 1660"/>
                <a:gd name="T28" fmla="*/ 1 w 1653"/>
                <a:gd name="T29" fmla="*/ 0 h 1660"/>
                <a:gd name="T30" fmla="*/ 1 w 1653"/>
                <a:gd name="T31" fmla="*/ 1 h 1660"/>
                <a:gd name="T32" fmla="*/ 0 w 1653"/>
                <a:gd name="T33" fmla="*/ 1 h 1660"/>
                <a:gd name="T34" fmla="*/ 0 w 1653"/>
                <a:gd name="T35" fmla="*/ 1 h 1660"/>
                <a:gd name="T36" fmla="*/ 0 w 1653"/>
                <a:gd name="T37" fmla="*/ 1 h 1660"/>
                <a:gd name="T38" fmla="*/ 0 w 1653"/>
                <a:gd name="T39" fmla="*/ 1 h 1660"/>
                <a:gd name="T40" fmla="*/ 0 w 1653"/>
                <a:gd name="T41" fmla="*/ 1 h 1660"/>
                <a:gd name="T42" fmla="*/ 0 w 1653"/>
                <a:gd name="T43" fmla="*/ 1 h 1660"/>
                <a:gd name="T44" fmla="*/ 0 w 1653"/>
                <a:gd name="T45" fmla="*/ 1 h 1660"/>
                <a:gd name="T46" fmla="*/ 0 w 1653"/>
                <a:gd name="T47" fmla="*/ 1 h 1660"/>
                <a:gd name="T48" fmla="*/ 0 w 1653"/>
                <a:gd name="T49" fmla="*/ 1 h 1660"/>
                <a:gd name="T50" fmla="*/ 0 w 1653"/>
                <a:gd name="T51" fmla="*/ 1 h 1660"/>
                <a:gd name="T52" fmla="*/ 0 w 1653"/>
                <a:gd name="T53" fmla="*/ 1 h 1660"/>
                <a:gd name="T54" fmla="*/ 0 w 1653"/>
                <a:gd name="T55" fmla="*/ 0 h 1660"/>
                <a:gd name="T56" fmla="*/ 0 w 1653"/>
                <a:gd name="T57" fmla="*/ 0 h 1660"/>
                <a:gd name="T58" fmla="*/ 0 w 1653"/>
                <a:gd name="T59" fmla="*/ 0 h 1660"/>
                <a:gd name="T60" fmla="*/ 0 w 1653"/>
                <a:gd name="T61" fmla="*/ 0 h 1660"/>
                <a:gd name="T62" fmla="*/ 0 w 1653"/>
                <a:gd name="T63" fmla="*/ 0 h 1660"/>
                <a:gd name="T64" fmla="*/ 0 w 1653"/>
                <a:gd name="T65" fmla="*/ 0 h 1660"/>
                <a:gd name="T66" fmla="*/ 0 w 1653"/>
                <a:gd name="T67" fmla="*/ 0 h 1660"/>
                <a:gd name="T68" fmla="*/ 0 w 1653"/>
                <a:gd name="T69" fmla="*/ 0 h 1660"/>
                <a:gd name="T70" fmla="*/ 0 w 1653"/>
                <a:gd name="T71" fmla="*/ 0 h 1660"/>
                <a:gd name="T72" fmla="*/ 0 w 1653"/>
                <a:gd name="T73" fmla="*/ 0 h 1660"/>
                <a:gd name="T74" fmla="*/ 0 w 1653"/>
                <a:gd name="T75" fmla="*/ 0 h 1660"/>
                <a:gd name="T76" fmla="*/ 0 w 1653"/>
                <a:gd name="T77" fmla="*/ 0 h 1660"/>
                <a:gd name="T78" fmla="*/ 0 w 1653"/>
                <a:gd name="T79" fmla="*/ 0 h 1660"/>
                <a:gd name="T80" fmla="*/ 0 w 1653"/>
                <a:gd name="T81" fmla="*/ 0 h 1660"/>
                <a:gd name="T82" fmla="*/ 0 w 1653"/>
                <a:gd name="T83" fmla="*/ 0 h 1660"/>
                <a:gd name="T84" fmla="*/ 0 w 1653"/>
                <a:gd name="T85" fmla="*/ 0 h 16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653"/>
                <a:gd name="T130" fmla="*/ 0 h 1660"/>
                <a:gd name="T131" fmla="*/ 1653 w 1653"/>
                <a:gd name="T132" fmla="*/ 1660 h 166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653" h="1660">
                  <a:moveTo>
                    <a:pt x="828" y="0"/>
                  </a:moveTo>
                  <a:lnTo>
                    <a:pt x="871" y="1"/>
                  </a:lnTo>
                  <a:lnTo>
                    <a:pt x="912" y="4"/>
                  </a:lnTo>
                  <a:lnTo>
                    <a:pt x="953" y="10"/>
                  </a:lnTo>
                  <a:lnTo>
                    <a:pt x="995" y="18"/>
                  </a:lnTo>
                  <a:lnTo>
                    <a:pt x="1035" y="27"/>
                  </a:lnTo>
                  <a:lnTo>
                    <a:pt x="1073" y="38"/>
                  </a:lnTo>
                  <a:lnTo>
                    <a:pt x="1112" y="50"/>
                  </a:lnTo>
                  <a:lnTo>
                    <a:pt x="1150" y="65"/>
                  </a:lnTo>
                  <a:lnTo>
                    <a:pt x="1186" y="83"/>
                  </a:lnTo>
                  <a:lnTo>
                    <a:pt x="1221" y="101"/>
                  </a:lnTo>
                  <a:lnTo>
                    <a:pt x="1256" y="121"/>
                  </a:lnTo>
                  <a:lnTo>
                    <a:pt x="1289" y="142"/>
                  </a:lnTo>
                  <a:lnTo>
                    <a:pt x="1321" y="166"/>
                  </a:lnTo>
                  <a:lnTo>
                    <a:pt x="1353" y="191"/>
                  </a:lnTo>
                  <a:lnTo>
                    <a:pt x="1383" y="217"/>
                  </a:lnTo>
                  <a:lnTo>
                    <a:pt x="1412" y="243"/>
                  </a:lnTo>
                  <a:lnTo>
                    <a:pt x="1439" y="273"/>
                  </a:lnTo>
                  <a:lnTo>
                    <a:pt x="1465" y="304"/>
                  </a:lnTo>
                  <a:lnTo>
                    <a:pt x="1489" y="335"/>
                  </a:lnTo>
                  <a:lnTo>
                    <a:pt x="1512" y="367"/>
                  </a:lnTo>
                  <a:lnTo>
                    <a:pt x="1534" y="400"/>
                  </a:lnTo>
                  <a:lnTo>
                    <a:pt x="1553" y="435"/>
                  </a:lnTo>
                  <a:lnTo>
                    <a:pt x="1572" y="471"/>
                  </a:lnTo>
                  <a:lnTo>
                    <a:pt x="1588" y="508"/>
                  </a:lnTo>
                  <a:lnTo>
                    <a:pt x="1603" y="545"/>
                  </a:lnTo>
                  <a:lnTo>
                    <a:pt x="1616" y="584"/>
                  </a:lnTo>
                  <a:lnTo>
                    <a:pt x="1627" y="623"/>
                  </a:lnTo>
                  <a:lnTo>
                    <a:pt x="1637" y="663"/>
                  </a:lnTo>
                  <a:lnTo>
                    <a:pt x="1643" y="705"/>
                  </a:lnTo>
                  <a:lnTo>
                    <a:pt x="1650" y="746"/>
                  </a:lnTo>
                  <a:lnTo>
                    <a:pt x="1652" y="787"/>
                  </a:lnTo>
                  <a:lnTo>
                    <a:pt x="1653" y="830"/>
                  </a:lnTo>
                  <a:lnTo>
                    <a:pt x="1652" y="872"/>
                  </a:lnTo>
                  <a:lnTo>
                    <a:pt x="1650" y="914"/>
                  </a:lnTo>
                  <a:lnTo>
                    <a:pt x="1643" y="955"/>
                  </a:lnTo>
                  <a:lnTo>
                    <a:pt x="1637" y="997"/>
                  </a:lnTo>
                  <a:lnTo>
                    <a:pt x="1627" y="1037"/>
                  </a:lnTo>
                  <a:lnTo>
                    <a:pt x="1616" y="1076"/>
                  </a:lnTo>
                  <a:lnTo>
                    <a:pt x="1603" y="1114"/>
                  </a:lnTo>
                  <a:lnTo>
                    <a:pt x="1588" y="1152"/>
                  </a:lnTo>
                  <a:lnTo>
                    <a:pt x="1572" y="1188"/>
                  </a:lnTo>
                  <a:lnTo>
                    <a:pt x="1553" y="1225"/>
                  </a:lnTo>
                  <a:lnTo>
                    <a:pt x="1534" y="1260"/>
                  </a:lnTo>
                  <a:lnTo>
                    <a:pt x="1512" y="1292"/>
                  </a:lnTo>
                  <a:lnTo>
                    <a:pt x="1489" y="1325"/>
                  </a:lnTo>
                  <a:lnTo>
                    <a:pt x="1465" y="1356"/>
                  </a:lnTo>
                  <a:lnTo>
                    <a:pt x="1439" y="1386"/>
                  </a:lnTo>
                  <a:lnTo>
                    <a:pt x="1412" y="1415"/>
                  </a:lnTo>
                  <a:lnTo>
                    <a:pt x="1383" y="1443"/>
                  </a:lnTo>
                  <a:lnTo>
                    <a:pt x="1353" y="1469"/>
                  </a:lnTo>
                  <a:lnTo>
                    <a:pt x="1321" y="1494"/>
                  </a:lnTo>
                  <a:lnTo>
                    <a:pt x="1289" y="1518"/>
                  </a:lnTo>
                  <a:lnTo>
                    <a:pt x="1256" y="1539"/>
                  </a:lnTo>
                  <a:lnTo>
                    <a:pt x="1221" y="1559"/>
                  </a:lnTo>
                  <a:lnTo>
                    <a:pt x="1186" y="1577"/>
                  </a:lnTo>
                  <a:lnTo>
                    <a:pt x="1150" y="1594"/>
                  </a:lnTo>
                  <a:lnTo>
                    <a:pt x="1112" y="1609"/>
                  </a:lnTo>
                  <a:lnTo>
                    <a:pt x="1073" y="1622"/>
                  </a:lnTo>
                  <a:lnTo>
                    <a:pt x="1035" y="1633"/>
                  </a:lnTo>
                  <a:lnTo>
                    <a:pt x="995" y="1642"/>
                  </a:lnTo>
                  <a:lnTo>
                    <a:pt x="953" y="1649"/>
                  </a:lnTo>
                  <a:lnTo>
                    <a:pt x="912" y="1656"/>
                  </a:lnTo>
                  <a:lnTo>
                    <a:pt x="871" y="1658"/>
                  </a:lnTo>
                  <a:lnTo>
                    <a:pt x="828" y="1660"/>
                  </a:lnTo>
                  <a:lnTo>
                    <a:pt x="785" y="1658"/>
                  </a:lnTo>
                  <a:lnTo>
                    <a:pt x="744" y="1656"/>
                  </a:lnTo>
                  <a:lnTo>
                    <a:pt x="703" y="1649"/>
                  </a:lnTo>
                  <a:lnTo>
                    <a:pt x="661" y="1642"/>
                  </a:lnTo>
                  <a:lnTo>
                    <a:pt x="621" y="1633"/>
                  </a:lnTo>
                  <a:lnTo>
                    <a:pt x="582" y="1622"/>
                  </a:lnTo>
                  <a:lnTo>
                    <a:pt x="544" y="1609"/>
                  </a:lnTo>
                  <a:lnTo>
                    <a:pt x="506" y="1594"/>
                  </a:lnTo>
                  <a:lnTo>
                    <a:pt x="470" y="1577"/>
                  </a:lnTo>
                  <a:lnTo>
                    <a:pt x="433" y="1559"/>
                  </a:lnTo>
                  <a:lnTo>
                    <a:pt x="400" y="1539"/>
                  </a:lnTo>
                  <a:lnTo>
                    <a:pt x="366" y="1518"/>
                  </a:lnTo>
                  <a:lnTo>
                    <a:pt x="333" y="1494"/>
                  </a:lnTo>
                  <a:lnTo>
                    <a:pt x="302" y="1469"/>
                  </a:lnTo>
                  <a:lnTo>
                    <a:pt x="272" y="1443"/>
                  </a:lnTo>
                  <a:lnTo>
                    <a:pt x="243" y="1415"/>
                  </a:lnTo>
                  <a:lnTo>
                    <a:pt x="215" y="1386"/>
                  </a:lnTo>
                  <a:lnTo>
                    <a:pt x="189" y="1356"/>
                  </a:lnTo>
                  <a:lnTo>
                    <a:pt x="165" y="1325"/>
                  </a:lnTo>
                  <a:lnTo>
                    <a:pt x="142" y="1292"/>
                  </a:lnTo>
                  <a:lnTo>
                    <a:pt x="120" y="1260"/>
                  </a:lnTo>
                  <a:lnTo>
                    <a:pt x="100" y="1225"/>
                  </a:lnTo>
                  <a:lnTo>
                    <a:pt x="81" y="1188"/>
                  </a:lnTo>
                  <a:lnTo>
                    <a:pt x="65" y="1152"/>
                  </a:lnTo>
                  <a:lnTo>
                    <a:pt x="50" y="1114"/>
                  </a:lnTo>
                  <a:lnTo>
                    <a:pt x="38" y="1076"/>
                  </a:lnTo>
                  <a:lnTo>
                    <a:pt x="26" y="1037"/>
                  </a:lnTo>
                  <a:lnTo>
                    <a:pt x="16" y="997"/>
                  </a:lnTo>
                  <a:lnTo>
                    <a:pt x="10" y="955"/>
                  </a:lnTo>
                  <a:lnTo>
                    <a:pt x="4" y="914"/>
                  </a:lnTo>
                  <a:lnTo>
                    <a:pt x="1" y="872"/>
                  </a:lnTo>
                  <a:lnTo>
                    <a:pt x="0" y="830"/>
                  </a:lnTo>
                  <a:lnTo>
                    <a:pt x="1" y="787"/>
                  </a:lnTo>
                  <a:lnTo>
                    <a:pt x="4" y="746"/>
                  </a:lnTo>
                  <a:lnTo>
                    <a:pt x="10" y="705"/>
                  </a:lnTo>
                  <a:lnTo>
                    <a:pt x="16" y="663"/>
                  </a:lnTo>
                  <a:lnTo>
                    <a:pt x="26" y="623"/>
                  </a:lnTo>
                  <a:lnTo>
                    <a:pt x="38" y="584"/>
                  </a:lnTo>
                  <a:lnTo>
                    <a:pt x="50" y="545"/>
                  </a:lnTo>
                  <a:lnTo>
                    <a:pt x="65" y="508"/>
                  </a:lnTo>
                  <a:lnTo>
                    <a:pt x="81" y="471"/>
                  </a:lnTo>
                  <a:lnTo>
                    <a:pt x="100" y="435"/>
                  </a:lnTo>
                  <a:lnTo>
                    <a:pt x="120" y="400"/>
                  </a:lnTo>
                  <a:lnTo>
                    <a:pt x="142" y="367"/>
                  </a:lnTo>
                  <a:lnTo>
                    <a:pt x="165" y="335"/>
                  </a:lnTo>
                  <a:lnTo>
                    <a:pt x="189" y="304"/>
                  </a:lnTo>
                  <a:lnTo>
                    <a:pt x="215" y="273"/>
                  </a:lnTo>
                  <a:lnTo>
                    <a:pt x="243" y="243"/>
                  </a:lnTo>
                  <a:lnTo>
                    <a:pt x="272" y="217"/>
                  </a:lnTo>
                  <a:lnTo>
                    <a:pt x="302" y="191"/>
                  </a:lnTo>
                  <a:lnTo>
                    <a:pt x="333" y="166"/>
                  </a:lnTo>
                  <a:lnTo>
                    <a:pt x="366" y="142"/>
                  </a:lnTo>
                  <a:lnTo>
                    <a:pt x="400" y="121"/>
                  </a:lnTo>
                  <a:lnTo>
                    <a:pt x="433" y="101"/>
                  </a:lnTo>
                  <a:lnTo>
                    <a:pt x="470" y="83"/>
                  </a:lnTo>
                  <a:lnTo>
                    <a:pt x="506" y="65"/>
                  </a:lnTo>
                  <a:lnTo>
                    <a:pt x="544" y="50"/>
                  </a:lnTo>
                  <a:lnTo>
                    <a:pt x="582" y="38"/>
                  </a:lnTo>
                  <a:lnTo>
                    <a:pt x="621" y="27"/>
                  </a:lnTo>
                  <a:lnTo>
                    <a:pt x="661" y="18"/>
                  </a:lnTo>
                  <a:lnTo>
                    <a:pt x="703" y="10"/>
                  </a:lnTo>
                  <a:lnTo>
                    <a:pt x="744" y="4"/>
                  </a:lnTo>
                  <a:lnTo>
                    <a:pt x="785" y="1"/>
                  </a:lnTo>
                  <a:lnTo>
                    <a:pt x="828" y="0"/>
                  </a:lnTo>
                  <a:close/>
                </a:path>
              </a:pathLst>
            </a:custGeom>
            <a:solidFill>
              <a:srgbClr val="9E7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5" name="Полилиния 446"/>
            <p:cNvSpPr>
              <a:spLocks/>
            </p:cNvSpPr>
            <p:nvPr/>
          </p:nvSpPr>
          <p:spPr bwMode="auto">
            <a:xfrm>
              <a:off x="368" y="2459"/>
              <a:ext cx="404" cy="406"/>
            </a:xfrm>
            <a:custGeom>
              <a:avLst/>
              <a:gdLst>
                <a:gd name="T0" fmla="*/ 0 w 1618"/>
                <a:gd name="T1" fmla="*/ 0 h 1623"/>
                <a:gd name="T2" fmla="*/ 0 w 1618"/>
                <a:gd name="T3" fmla="*/ 0 h 1623"/>
                <a:gd name="T4" fmla="*/ 0 w 1618"/>
                <a:gd name="T5" fmla="*/ 0 h 1623"/>
                <a:gd name="T6" fmla="*/ 0 w 1618"/>
                <a:gd name="T7" fmla="*/ 0 h 1623"/>
                <a:gd name="T8" fmla="*/ 0 w 1618"/>
                <a:gd name="T9" fmla="*/ 0 h 1623"/>
                <a:gd name="T10" fmla="*/ 0 w 1618"/>
                <a:gd name="T11" fmla="*/ 0 h 1623"/>
                <a:gd name="T12" fmla="*/ 0 w 1618"/>
                <a:gd name="T13" fmla="*/ 0 h 1623"/>
                <a:gd name="T14" fmla="*/ 0 w 1618"/>
                <a:gd name="T15" fmla="*/ 0 h 1623"/>
                <a:gd name="T16" fmla="*/ 0 w 1618"/>
                <a:gd name="T17" fmla="*/ 0 h 1623"/>
                <a:gd name="T18" fmla="*/ 0 w 1618"/>
                <a:gd name="T19" fmla="*/ 0 h 1623"/>
                <a:gd name="T20" fmla="*/ 0 w 1618"/>
                <a:gd name="T21" fmla="*/ 0 h 1623"/>
                <a:gd name="T22" fmla="*/ 0 w 1618"/>
                <a:gd name="T23" fmla="*/ 0 h 1623"/>
                <a:gd name="T24" fmla="*/ 0 w 1618"/>
                <a:gd name="T25" fmla="*/ 1 h 1623"/>
                <a:gd name="T26" fmla="*/ 0 w 1618"/>
                <a:gd name="T27" fmla="*/ 1 h 1623"/>
                <a:gd name="T28" fmla="*/ 0 w 1618"/>
                <a:gd name="T29" fmla="*/ 1 h 1623"/>
                <a:gd name="T30" fmla="*/ 0 w 1618"/>
                <a:gd name="T31" fmla="*/ 1 h 1623"/>
                <a:gd name="T32" fmla="*/ 0 w 1618"/>
                <a:gd name="T33" fmla="*/ 1 h 1623"/>
                <a:gd name="T34" fmla="*/ 0 w 1618"/>
                <a:gd name="T35" fmla="*/ 1 h 1623"/>
                <a:gd name="T36" fmla="*/ 0 w 1618"/>
                <a:gd name="T37" fmla="*/ 1 h 1623"/>
                <a:gd name="T38" fmla="*/ 0 w 1618"/>
                <a:gd name="T39" fmla="*/ 1 h 1623"/>
                <a:gd name="T40" fmla="*/ 0 w 1618"/>
                <a:gd name="T41" fmla="*/ 0 h 1623"/>
                <a:gd name="T42" fmla="*/ 0 w 1618"/>
                <a:gd name="T43" fmla="*/ 0 h 1623"/>
                <a:gd name="T44" fmla="*/ 0 w 1618"/>
                <a:gd name="T45" fmla="*/ 0 h 1623"/>
                <a:gd name="T46" fmla="*/ 0 w 1618"/>
                <a:gd name="T47" fmla="*/ 0 h 1623"/>
                <a:gd name="T48" fmla="*/ 0 w 1618"/>
                <a:gd name="T49" fmla="*/ 0 h 1623"/>
                <a:gd name="T50" fmla="*/ 0 w 1618"/>
                <a:gd name="T51" fmla="*/ 0 h 1623"/>
                <a:gd name="T52" fmla="*/ 0 w 1618"/>
                <a:gd name="T53" fmla="*/ 0 h 1623"/>
                <a:gd name="T54" fmla="*/ 0 w 1618"/>
                <a:gd name="T55" fmla="*/ 0 h 1623"/>
                <a:gd name="T56" fmla="*/ 0 w 1618"/>
                <a:gd name="T57" fmla="*/ 0 h 1623"/>
                <a:gd name="T58" fmla="*/ 0 w 1618"/>
                <a:gd name="T59" fmla="*/ 0 h 1623"/>
                <a:gd name="T60" fmla="*/ 0 w 1618"/>
                <a:gd name="T61" fmla="*/ 0 h 1623"/>
                <a:gd name="T62" fmla="*/ 0 w 1618"/>
                <a:gd name="T63" fmla="*/ 0 h 16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18"/>
                <a:gd name="T97" fmla="*/ 0 h 1623"/>
                <a:gd name="T98" fmla="*/ 1618 w 1618"/>
                <a:gd name="T99" fmla="*/ 1623 h 162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18" h="1623">
                  <a:moveTo>
                    <a:pt x="810" y="0"/>
                  </a:moveTo>
                  <a:lnTo>
                    <a:pt x="893" y="4"/>
                  </a:lnTo>
                  <a:lnTo>
                    <a:pt x="973" y="16"/>
                  </a:lnTo>
                  <a:lnTo>
                    <a:pt x="1051" y="36"/>
                  </a:lnTo>
                  <a:lnTo>
                    <a:pt x="1125" y="64"/>
                  </a:lnTo>
                  <a:lnTo>
                    <a:pt x="1195" y="98"/>
                  </a:lnTo>
                  <a:lnTo>
                    <a:pt x="1263" y="139"/>
                  </a:lnTo>
                  <a:lnTo>
                    <a:pt x="1324" y="185"/>
                  </a:lnTo>
                  <a:lnTo>
                    <a:pt x="1382" y="238"/>
                  </a:lnTo>
                  <a:lnTo>
                    <a:pt x="1434" y="296"/>
                  </a:lnTo>
                  <a:lnTo>
                    <a:pt x="1481" y="358"/>
                  </a:lnTo>
                  <a:lnTo>
                    <a:pt x="1521" y="425"/>
                  </a:lnTo>
                  <a:lnTo>
                    <a:pt x="1554" y="496"/>
                  </a:lnTo>
                  <a:lnTo>
                    <a:pt x="1582" y="570"/>
                  </a:lnTo>
                  <a:lnTo>
                    <a:pt x="1602" y="648"/>
                  </a:lnTo>
                  <a:lnTo>
                    <a:pt x="1615" y="728"/>
                  </a:lnTo>
                  <a:lnTo>
                    <a:pt x="1618" y="811"/>
                  </a:lnTo>
                  <a:lnTo>
                    <a:pt x="1615" y="893"/>
                  </a:lnTo>
                  <a:lnTo>
                    <a:pt x="1602" y="974"/>
                  </a:lnTo>
                  <a:lnTo>
                    <a:pt x="1582" y="1051"/>
                  </a:lnTo>
                  <a:lnTo>
                    <a:pt x="1554" y="1126"/>
                  </a:lnTo>
                  <a:lnTo>
                    <a:pt x="1521" y="1197"/>
                  </a:lnTo>
                  <a:lnTo>
                    <a:pt x="1481" y="1264"/>
                  </a:lnTo>
                  <a:lnTo>
                    <a:pt x="1434" y="1327"/>
                  </a:lnTo>
                  <a:lnTo>
                    <a:pt x="1382" y="1385"/>
                  </a:lnTo>
                  <a:lnTo>
                    <a:pt x="1324" y="1437"/>
                  </a:lnTo>
                  <a:lnTo>
                    <a:pt x="1263" y="1484"/>
                  </a:lnTo>
                  <a:lnTo>
                    <a:pt x="1195" y="1525"/>
                  </a:lnTo>
                  <a:lnTo>
                    <a:pt x="1125" y="1559"/>
                  </a:lnTo>
                  <a:lnTo>
                    <a:pt x="1051" y="1586"/>
                  </a:lnTo>
                  <a:lnTo>
                    <a:pt x="973" y="1606"/>
                  </a:lnTo>
                  <a:lnTo>
                    <a:pt x="893" y="1619"/>
                  </a:lnTo>
                  <a:lnTo>
                    <a:pt x="810" y="1623"/>
                  </a:lnTo>
                  <a:lnTo>
                    <a:pt x="728" y="1619"/>
                  </a:lnTo>
                  <a:lnTo>
                    <a:pt x="648" y="1606"/>
                  </a:lnTo>
                  <a:lnTo>
                    <a:pt x="570" y="1586"/>
                  </a:lnTo>
                  <a:lnTo>
                    <a:pt x="495" y="1559"/>
                  </a:lnTo>
                  <a:lnTo>
                    <a:pt x="425" y="1525"/>
                  </a:lnTo>
                  <a:lnTo>
                    <a:pt x="357" y="1484"/>
                  </a:lnTo>
                  <a:lnTo>
                    <a:pt x="296" y="1437"/>
                  </a:lnTo>
                  <a:lnTo>
                    <a:pt x="238" y="1385"/>
                  </a:lnTo>
                  <a:lnTo>
                    <a:pt x="185" y="1327"/>
                  </a:lnTo>
                  <a:lnTo>
                    <a:pt x="139" y="1264"/>
                  </a:lnTo>
                  <a:lnTo>
                    <a:pt x="98" y="1197"/>
                  </a:lnTo>
                  <a:lnTo>
                    <a:pt x="64" y="1126"/>
                  </a:lnTo>
                  <a:lnTo>
                    <a:pt x="36" y="1051"/>
                  </a:lnTo>
                  <a:lnTo>
                    <a:pt x="16" y="974"/>
                  </a:lnTo>
                  <a:lnTo>
                    <a:pt x="4" y="893"/>
                  </a:lnTo>
                  <a:lnTo>
                    <a:pt x="0" y="811"/>
                  </a:lnTo>
                  <a:lnTo>
                    <a:pt x="4" y="728"/>
                  </a:lnTo>
                  <a:lnTo>
                    <a:pt x="16" y="648"/>
                  </a:lnTo>
                  <a:lnTo>
                    <a:pt x="36" y="570"/>
                  </a:lnTo>
                  <a:lnTo>
                    <a:pt x="64" y="496"/>
                  </a:lnTo>
                  <a:lnTo>
                    <a:pt x="98" y="425"/>
                  </a:lnTo>
                  <a:lnTo>
                    <a:pt x="139" y="358"/>
                  </a:lnTo>
                  <a:lnTo>
                    <a:pt x="185" y="296"/>
                  </a:lnTo>
                  <a:lnTo>
                    <a:pt x="238" y="238"/>
                  </a:lnTo>
                  <a:lnTo>
                    <a:pt x="296" y="185"/>
                  </a:lnTo>
                  <a:lnTo>
                    <a:pt x="357" y="139"/>
                  </a:lnTo>
                  <a:lnTo>
                    <a:pt x="425" y="98"/>
                  </a:lnTo>
                  <a:lnTo>
                    <a:pt x="495" y="64"/>
                  </a:lnTo>
                  <a:lnTo>
                    <a:pt x="570" y="36"/>
                  </a:lnTo>
                  <a:lnTo>
                    <a:pt x="648" y="16"/>
                  </a:lnTo>
                  <a:lnTo>
                    <a:pt x="728" y="4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B7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6" name="Полилиния 447"/>
            <p:cNvSpPr>
              <a:spLocks/>
            </p:cNvSpPr>
            <p:nvPr/>
          </p:nvSpPr>
          <p:spPr bwMode="auto">
            <a:xfrm>
              <a:off x="370" y="2462"/>
              <a:ext cx="396" cy="397"/>
            </a:xfrm>
            <a:custGeom>
              <a:avLst/>
              <a:gdLst>
                <a:gd name="T0" fmla="*/ 0 w 1583"/>
                <a:gd name="T1" fmla="*/ 0 h 1589"/>
                <a:gd name="T2" fmla="*/ 0 w 1583"/>
                <a:gd name="T3" fmla="*/ 0 h 1589"/>
                <a:gd name="T4" fmla="*/ 0 w 1583"/>
                <a:gd name="T5" fmla="*/ 0 h 1589"/>
                <a:gd name="T6" fmla="*/ 0 w 1583"/>
                <a:gd name="T7" fmla="*/ 0 h 1589"/>
                <a:gd name="T8" fmla="*/ 1 w 1583"/>
                <a:gd name="T9" fmla="*/ 0 h 1589"/>
                <a:gd name="T10" fmla="*/ 1 w 1583"/>
                <a:gd name="T11" fmla="*/ 0 h 1589"/>
                <a:gd name="T12" fmla="*/ 1 w 1583"/>
                <a:gd name="T13" fmla="*/ 0 h 1589"/>
                <a:gd name="T14" fmla="*/ 1 w 1583"/>
                <a:gd name="T15" fmla="*/ 0 h 1589"/>
                <a:gd name="T16" fmla="*/ 1 w 1583"/>
                <a:gd name="T17" fmla="*/ 0 h 1589"/>
                <a:gd name="T18" fmla="*/ 1 w 1583"/>
                <a:gd name="T19" fmla="*/ 0 h 1589"/>
                <a:gd name="T20" fmla="*/ 1 w 1583"/>
                <a:gd name="T21" fmla="*/ 0 h 1589"/>
                <a:gd name="T22" fmla="*/ 1 w 1583"/>
                <a:gd name="T23" fmla="*/ 0 h 1589"/>
                <a:gd name="T24" fmla="*/ 0 w 1583"/>
                <a:gd name="T25" fmla="*/ 0 h 1589"/>
                <a:gd name="T26" fmla="*/ 0 w 1583"/>
                <a:gd name="T27" fmla="*/ 0 h 1589"/>
                <a:gd name="T28" fmla="*/ 0 w 1583"/>
                <a:gd name="T29" fmla="*/ 0 h 1589"/>
                <a:gd name="T30" fmla="*/ 0 w 1583"/>
                <a:gd name="T31" fmla="*/ 0 h 1589"/>
                <a:gd name="T32" fmla="*/ 0 w 1583"/>
                <a:gd name="T33" fmla="*/ 0 h 1589"/>
                <a:gd name="T34" fmla="*/ 0 w 1583"/>
                <a:gd name="T35" fmla="*/ 0 h 1589"/>
                <a:gd name="T36" fmla="*/ 0 w 1583"/>
                <a:gd name="T37" fmla="*/ 0 h 1589"/>
                <a:gd name="T38" fmla="*/ 0 w 1583"/>
                <a:gd name="T39" fmla="*/ 0 h 1589"/>
                <a:gd name="T40" fmla="*/ 0 w 1583"/>
                <a:gd name="T41" fmla="*/ 0 h 1589"/>
                <a:gd name="T42" fmla="*/ 0 w 1583"/>
                <a:gd name="T43" fmla="*/ 0 h 1589"/>
                <a:gd name="T44" fmla="*/ 0 w 1583"/>
                <a:gd name="T45" fmla="*/ 0 h 1589"/>
                <a:gd name="T46" fmla="*/ 0 w 1583"/>
                <a:gd name="T47" fmla="*/ 0 h 1589"/>
                <a:gd name="T48" fmla="*/ 0 w 1583"/>
                <a:gd name="T49" fmla="*/ 0 h 1589"/>
                <a:gd name="T50" fmla="*/ 0 w 1583"/>
                <a:gd name="T51" fmla="*/ 0 h 1589"/>
                <a:gd name="T52" fmla="*/ 0 w 1583"/>
                <a:gd name="T53" fmla="*/ 0 h 1589"/>
                <a:gd name="T54" fmla="*/ 0 w 1583"/>
                <a:gd name="T55" fmla="*/ 0 h 1589"/>
                <a:gd name="T56" fmla="*/ 0 w 1583"/>
                <a:gd name="T57" fmla="*/ 0 h 1589"/>
                <a:gd name="T58" fmla="*/ 0 w 1583"/>
                <a:gd name="T59" fmla="*/ 0 h 1589"/>
                <a:gd name="T60" fmla="*/ 0 w 1583"/>
                <a:gd name="T61" fmla="*/ 0 h 1589"/>
                <a:gd name="T62" fmla="*/ 0 w 1583"/>
                <a:gd name="T63" fmla="*/ 0 h 158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83"/>
                <a:gd name="T97" fmla="*/ 0 h 1589"/>
                <a:gd name="T98" fmla="*/ 1583 w 1583"/>
                <a:gd name="T99" fmla="*/ 1589 h 158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83" h="1589">
                  <a:moveTo>
                    <a:pt x="793" y="0"/>
                  </a:moveTo>
                  <a:lnTo>
                    <a:pt x="874" y="4"/>
                  </a:lnTo>
                  <a:lnTo>
                    <a:pt x="952" y="16"/>
                  </a:lnTo>
                  <a:lnTo>
                    <a:pt x="1028" y="36"/>
                  </a:lnTo>
                  <a:lnTo>
                    <a:pt x="1101" y="63"/>
                  </a:lnTo>
                  <a:lnTo>
                    <a:pt x="1170" y="97"/>
                  </a:lnTo>
                  <a:lnTo>
                    <a:pt x="1235" y="137"/>
                  </a:lnTo>
                  <a:lnTo>
                    <a:pt x="1296" y="182"/>
                  </a:lnTo>
                  <a:lnTo>
                    <a:pt x="1351" y="233"/>
                  </a:lnTo>
                  <a:lnTo>
                    <a:pt x="1403" y="290"/>
                  </a:lnTo>
                  <a:lnTo>
                    <a:pt x="1448" y="351"/>
                  </a:lnTo>
                  <a:lnTo>
                    <a:pt x="1488" y="416"/>
                  </a:lnTo>
                  <a:lnTo>
                    <a:pt x="1520" y="486"/>
                  </a:lnTo>
                  <a:lnTo>
                    <a:pt x="1548" y="559"/>
                  </a:lnTo>
                  <a:lnTo>
                    <a:pt x="1567" y="635"/>
                  </a:lnTo>
                  <a:lnTo>
                    <a:pt x="1579" y="713"/>
                  </a:lnTo>
                  <a:lnTo>
                    <a:pt x="1583" y="795"/>
                  </a:lnTo>
                  <a:lnTo>
                    <a:pt x="1579" y="876"/>
                  </a:lnTo>
                  <a:lnTo>
                    <a:pt x="1567" y="954"/>
                  </a:lnTo>
                  <a:lnTo>
                    <a:pt x="1548" y="1030"/>
                  </a:lnTo>
                  <a:lnTo>
                    <a:pt x="1520" y="1103"/>
                  </a:lnTo>
                  <a:lnTo>
                    <a:pt x="1488" y="1173"/>
                  </a:lnTo>
                  <a:lnTo>
                    <a:pt x="1448" y="1238"/>
                  </a:lnTo>
                  <a:lnTo>
                    <a:pt x="1403" y="1300"/>
                  </a:lnTo>
                  <a:lnTo>
                    <a:pt x="1351" y="1356"/>
                  </a:lnTo>
                  <a:lnTo>
                    <a:pt x="1296" y="1407"/>
                  </a:lnTo>
                  <a:lnTo>
                    <a:pt x="1235" y="1453"/>
                  </a:lnTo>
                  <a:lnTo>
                    <a:pt x="1170" y="1493"/>
                  </a:lnTo>
                  <a:lnTo>
                    <a:pt x="1101" y="1526"/>
                  </a:lnTo>
                  <a:lnTo>
                    <a:pt x="1028" y="1553"/>
                  </a:lnTo>
                  <a:lnTo>
                    <a:pt x="952" y="1573"/>
                  </a:lnTo>
                  <a:lnTo>
                    <a:pt x="874" y="1585"/>
                  </a:lnTo>
                  <a:lnTo>
                    <a:pt x="793" y="1589"/>
                  </a:lnTo>
                  <a:lnTo>
                    <a:pt x="713" y="1585"/>
                  </a:lnTo>
                  <a:lnTo>
                    <a:pt x="634" y="1573"/>
                  </a:lnTo>
                  <a:lnTo>
                    <a:pt x="557" y="1553"/>
                  </a:lnTo>
                  <a:lnTo>
                    <a:pt x="485" y="1526"/>
                  </a:lnTo>
                  <a:lnTo>
                    <a:pt x="416" y="1493"/>
                  </a:lnTo>
                  <a:lnTo>
                    <a:pt x="351" y="1453"/>
                  </a:lnTo>
                  <a:lnTo>
                    <a:pt x="289" y="1407"/>
                  </a:lnTo>
                  <a:lnTo>
                    <a:pt x="233" y="1356"/>
                  </a:lnTo>
                  <a:lnTo>
                    <a:pt x="181" y="1300"/>
                  </a:lnTo>
                  <a:lnTo>
                    <a:pt x="136" y="1238"/>
                  </a:lnTo>
                  <a:lnTo>
                    <a:pt x="96" y="1173"/>
                  </a:lnTo>
                  <a:lnTo>
                    <a:pt x="62" y="1103"/>
                  </a:lnTo>
                  <a:lnTo>
                    <a:pt x="36" y="1030"/>
                  </a:lnTo>
                  <a:lnTo>
                    <a:pt x="16" y="954"/>
                  </a:lnTo>
                  <a:lnTo>
                    <a:pt x="4" y="876"/>
                  </a:lnTo>
                  <a:lnTo>
                    <a:pt x="0" y="795"/>
                  </a:lnTo>
                  <a:lnTo>
                    <a:pt x="4" y="713"/>
                  </a:lnTo>
                  <a:lnTo>
                    <a:pt x="16" y="635"/>
                  </a:lnTo>
                  <a:lnTo>
                    <a:pt x="36" y="559"/>
                  </a:lnTo>
                  <a:lnTo>
                    <a:pt x="62" y="486"/>
                  </a:lnTo>
                  <a:lnTo>
                    <a:pt x="96" y="416"/>
                  </a:lnTo>
                  <a:lnTo>
                    <a:pt x="136" y="351"/>
                  </a:lnTo>
                  <a:lnTo>
                    <a:pt x="181" y="290"/>
                  </a:lnTo>
                  <a:lnTo>
                    <a:pt x="233" y="233"/>
                  </a:lnTo>
                  <a:lnTo>
                    <a:pt x="289" y="182"/>
                  </a:lnTo>
                  <a:lnTo>
                    <a:pt x="351" y="137"/>
                  </a:lnTo>
                  <a:lnTo>
                    <a:pt x="416" y="97"/>
                  </a:lnTo>
                  <a:lnTo>
                    <a:pt x="485" y="63"/>
                  </a:lnTo>
                  <a:lnTo>
                    <a:pt x="557" y="36"/>
                  </a:lnTo>
                  <a:lnTo>
                    <a:pt x="634" y="16"/>
                  </a:lnTo>
                  <a:lnTo>
                    <a:pt x="713" y="4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D18E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7" name="Полилиния 448"/>
            <p:cNvSpPr>
              <a:spLocks/>
            </p:cNvSpPr>
            <p:nvPr/>
          </p:nvSpPr>
          <p:spPr bwMode="auto">
            <a:xfrm>
              <a:off x="516" y="2440"/>
              <a:ext cx="28" cy="205"/>
            </a:xfrm>
            <a:custGeom>
              <a:avLst/>
              <a:gdLst>
                <a:gd name="T0" fmla="*/ 0 w 113"/>
                <a:gd name="T1" fmla="*/ 0 h 821"/>
                <a:gd name="T2" fmla="*/ 0 w 113"/>
                <a:gd name="T3" fmla="*/ 0 h 821"/>
                <a:gd name="T4" fmla="*/ 0 w 113"/>
                <a:gd name="T5" fmla="*/ 0 h 821"/>
                <a:gd name="T6" fmla="*/ 0 w 113"/>
                <a:gd name="T7" fmla="*/ 0 h 821"/>
                <a:gd name="T8" fmla="*/ 0 w 113"/>
                <a:gd name="T9" fmla="*/ 0 h 821"/>
                <a:gd name="T10" fmla="*/ 0 w 113"/>
                <a:gd name="T11" fmla="*/ 0 h 821"/>
                <a:gd name="T12" fmla="*/ 0 w 113"/>
                <a:gd name="T13" fmla="*/ 0 h 821"/>
                <a:gd name="T14" fmla="*/ 0 w 113"/>
                <a:gd name="T15" fmla="*/ 0 h 821"/>
                <a:gd name="T16" fmla="*/ 0 w 113"/>
                <a:gd name="T17" fmla="*/ 0 h 821"/>
                <a:gd name="T18" fmla="*/ 0 w 113"/>
                <a:gd name="T19" fmla="*/ 0 h 821"/>
                <a:gd name="T20" fmla="*/ 0 w 113"/>
                <a:gd name="T21" fmla="*/ 0 h 821"/>
                <a:gd name="T22" fmla="*/ 0 w 113"/>
                <a:gd name="T23" fmla="*/ 0 h 821"/>
                <a:gd name="T24" fmla="*/ 0 w 113"/>
                <a:gd name="T25" fmla="*/ 0 h 821"/>
                <a:gd name="T26" fmla="*/ 0 w 113"/>
                <a:gd name="T27" fmla="*/ 0 h 821"/>
                <a:gd name="T28" fmla="*/ 0 w 113"/>
                <a:gd name="T29" fmla="*/ 0 h 821"/>
                <a:gd name="T30" fmla="*/ 0 w 113"/>
                <a:gd name="T31" fmla="*/ 0 h 821"/>
                <a:gd name="T32" fmla="*/ 0 w 113"/>
                <a:gd name="T33" fmla="*/ 0 h 821"/>
                <a:gd name="T34" fmla="*/ 0 w 113"/>
                <a:gd name="T35" fmla="*/ 0 h 821"/>
                <a:gd name="T36" fmla="*/ 0 w 113"/>
                <a:gd name="T37" fmla="*/ 0 h 821"/>
                <a:gd name="T38" fmla="*/ 0 w 113"/>
                <a:gd name="T39" fmla="*/ 0 h 821"/>
                <a:gd name="T40" fmla="*/ 0 w 113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3"/>
                <a:gd name="T64" fmla="*/ 0 h 821"/>
                <a:gd name="T65" fmla="*/ 113 w 113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3" h="821">
                  <a:moveTo>
                    <a:pt x="94" y="0"/>
                  </a:moveTo>
                  <a:lnTo>
                    <a:pt x="69" y="78"/>
                  </a:lnTo>
                  <a:lnTo>
                    <a:pt x="52" y="157"/>
                  </a:lnTo>
                  <a:lnTo>
                    <a:pt x="43" y="240"/>
                  </a:lnTo>
                  <a:lnTo>
                    <a:pt x="39" y="326"/>
                  </a:lnTo>
                  <a:lnTo>
                    <a:pt x="43" y="419"/>
                  </a:lnTo>
                  <a:lnTo>
                    <a:pt x="52" y="519"/>
                  </a:lnTo>
                  <a:lnTo>
                    <a:pt x="66" y="629"/>
                  </a:lnTo>
                  <a:lnTo>
                    <a:pt x="84" y="751"/>
                  </a:lnTo>
                  <a:lnTo>
                    <a:pt x="113" y="821"/>
                  </a:lnTo>
                  <a:lnTo>
                    <a:pt x="67" y="821"/>
                  </a:lnTo>
                  <a:lnTo>
                    <a:pt x="36" y="751"/>
                  </a:lnTo>
                  <a:lnTo>
                    <a:pt x="23" y="663"/>
                  </a:lnTo>
                  <a:lnTo>
                    <a:pt x="13" y="577"/>
                  </a:lnTo>
                  <a:lnTo>
                    <a:pt x="6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6" y="226"/>
                  </a:lnTo>
                  <a:lnTo>
                    <a:pt x="17" y="134"/>
                  </a:lnTo>
                  <a:lnTo>
                    <a:pt x="36" y="3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8" name="Полилиния 449"/>
            <p:cNvSpPr>
              <a:spLocks/>
            </p:cNvSpPr>
            <p:nvPr/>
          </p:nvSpPr>
          <p:spPr bwMode="auto">
            <a:xfrm>
              <a:off x="416" y="2486"/>
              <a:ext cx="316" cy="161"/>
            </a:xfrm>
            <a:custGeom>
              <a:avLst/>
              <a:gdLst>
                <a:gd name="T0" fmla="*/ 0 w 1264"/>
                <a:gd name="T1" fmla="*/ 0 h 644"/>
                <a:gd name="T2" fmla="*/ 0 w 1264"/>
                <a:gd name="T3" fmla="*/ 0 h 644"/>
                <a:gd name="T4" fmla="*/ 0 w 1264"/>
                <a:gd name="T5" fmla="*/ 0 h 644"/>
                <a:gd name="T6" fmla="*/ 0 w 1264"/>
                <a:gd name="T7" fmla="*/ 0 h 644"/>
                <a:gd name="T8" fmla="*/ 0 w 1264"/>
                <a:gd name="T9" fmla="*/ 0 h 644"/>
                <a:gd name="T10" fmla="*/ 0 w 1264"/>
                <a:gd name="T11" fmla="*/ 0 h 644"/>
                <a:gd name="T12" fmla="*/ 0 w 1264"/>
                <a:gd name="T13" fmla="*/ 0 h 644"/>
                <a:gd name="T14" fmla="*/ 0 w 1264"/>
                <a:gd name="T15" fmla="*/ 0 h 644"/>
                <a:gd name="T16" fmla="*/ 0 w 1264"/>
                <a:gd name="T17" fmla="*/ 0 h 644"/>
                <a:gd name="T18" fmla="*/ 0 w 1264"/>
                <a:gd name="T19" fmla="*/ 0 h 644"/>
                <a:gd name="T20" fmla="*/ 0 w 1264"/>
                <a:gd name="T21" fmla="*/ 0 h 644"/>
                <a:gd name="T22" fmla="*/ 0 w 1264"/>
                <a:gd name="T23" fmla="*/ 0 h 644"/>
                <a:gd name="T24" fmla="*/ 0 w 1264"/>
                <a:gd name="T25" fmla="*/ 0 h 644"/>
                <a:gd name="T26" fmla="*/ 0 w 1264"/>
                <a:gd name="T27" fmla="*/ 0 h 644"/>
                <a:gd name="T28" fmla="*/ 0 w 1264"/>
                <a:gd name="T29" fmla="*/ 0 h 644"/>
                <a:gd name="T30" fmla="*/ 0 w 1264"/>
                <a:gd name="T31" fmla="*/ 0 h 644"/>
                <a:gd name="T32" fmla="*/ 0 w 1264"/>
                <a:gd name="T33" fmla="*/ 0 h 644"/>
                <a:gd name="T34" fmla="*/ 0 w 1264"/>
                <a:gd name="T35" fmla="*/ 0 h 644"/>
                <a:gd name="T36" fmla="*/ 0 w 1264"/>
                <a:gd name="T37" fmla="*/ 0 h 644"/>
                <a:gd name="T38" fmla="*/ 0 w 1264"/>
                <a:gd name="T39" fmla="*/ 0 h 644"/>
                <a:gd name="T40" fmla="*/ 0 w 1264"/>
                <a:gd name="T41" fmla="*/ 0 h 644"/>
                <a:gd name="T42" fmla="*/ 0 w 1264"/>
                <a:gd name="T43" fmla="*/ 0 h 644"/>
                <a:gd name="T44" fmla="*/ 0 w 1264"/>
                <a:gd name="T45" fmla="*/ 0 h 644"/>
                <a:gd name="T46" fmla="*/ 0 w 1264"/>
                <a:gd name="T47" fmla="*/ 0 h 644"/>
                <a:gd name="T48" fmla="*/ 0 w 1264"/>
                <a:gd name="T49" fmla="*/ 0 h 644"/>
                <a:gd name="T50" fmla="*/ 0 w 1264"/>
                <a:gd name="T51" fmla="*/ 0 h 644"/>
                <a:gd name="T52" fmla="*/ 0 w 1264"/>
                <a:gd name="T53" fmla="*/ 0 h 644"/>
                <a:gd name="T54" fmla="*/ 0 w 1264"/>
                <a:gd name="T55" fmla="*/ 0 h 644"/>
                <a:gd name="T56" fmla="*/ 0 w 1264"/>
                <a:gd name="T57" fmla="*/ 0 h 644"/>
                <a:gd name="T58" fmla="*/ 0 w 1264"/>
                <a:gd name="T59" fmla="*/ 0 h 644"/>
                <a:gd name="T60" fmla="*/ 0 w 1264"/>
                <a:gd name="T61" fmla="*/ 0 h 644"/>
                <a:gd name="T62" fmla="*/ 0 w 1264"/>
                <a:gd name="T63" fmla="*/ 0 h 644"/>
                <a:gd name="T64" fmla="*/ 0 w 1264"/>
                <a:gd name="T65" fmla="*/ 0 h 644"/>
                <a:gd name="T66" fmla="*/ 0 w 1264"/>
                <a:gd name="T67" fmla="*/ 0 h 644"/>
                <a:gd name="T68" fmla="*/ 0 w 1264"/>
                <a:gd name="T69" fmla="*/ 0 h 644"/>
                <a:gd name="T70" fmla="*/ 0 w 1264"/>
                <a:gd name="T71" fmla="*/ 0 h 644"/>
                <a:gd name="T72" fmla="*/ 0 w 1264"/>
                <a:gd name="T73" fmla="*/ 0 h 644"/>
                <a:gd name="T74" fmla="*/ 0 w 1264"/>
                <a:gd name="T75" fmla="*/ 0 h 644"/>
                <a:gd name="T76" fmla="*/ 0 w 1264"/>
                <a:gd name="T77" fmla="*/ 0 h 644"/>
                <a:gd name="T78" fmla="*/ 0 w 1264"/>
                <a:gd name="T79" fmla="*/ 0 h 644"/>
                <a:gd name="T80" fmla="*/ 0 w 1264"/>
                <a:gd name="T81" fmla="*/ 0 h 644"/>
                <a:gd name="T82" fmla="*/ 0 w 1264"/>
                <a:gd name="T83" fmla="*/ 0 h 644"/>
                <a:gd name="T84" fmla="*/ 0 w 1264"/>
                <a:gd name="T85" fmla="*/ 0 h 644"/>
                <a:gd name="T86" fmla="*/ 0 w 1264"/>
                <a:gd name="T87" fmla="*/ 0 h 644"/>
                <a:gd name="T88" fmla="*/ 0 w 1264"/>
                <a:gd name="T89" fmla="*/ 0 h 644"/>
                <a:gd name="T90" fmla="*/ 0 w 1264"/>
                <a:gd name="T91" fmla="*/ 0 h 644"/>
                <a:gd name="T92" fmla="*/ 0 w 1264"/>
                <a:gd name="T93" fmla="*/ 0 h 644"/>
                <a:gd name="T94" fmla="*/ 0 w 1264"/>
                <a:gd name="T95" fmla="*/ 0 h 644"/>
                <a:gd name="T96" fmla="*/ 0 w 1264"/>
                <a:gd name="T97" fmla="*/ 0 h 6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64"/>
                <a:gd name="T148" fmla="*/ 0 h 644"/>
                <a:gd name="T149" fmla="*/ 1264 w 1264"/>
                <a:gd name="T150" fmla="*/ 644 h 6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64" h="644">
                  <a:moveTo>
                    <a:pt x="10" y="145"/>
                  </a:moveTo>
                  <a:lnTo>
                    <a:pt x="10" y="222"/>
                  </a:lnTo>
                  <a:lnTo>
                    <a:pt x="14" y="284"/>
                  </a:lnTo>
                  <a:lnTo>
                    <a:pt x="20" y="337"/>
                  </a:lnTo>
                  <a:lnTo>
                    <a:pt x="34" y="382"/>
                  </a:lnTo>
                  <a:lnTo>
                    <a:pt x="56" y="423"/>
                  </a:lnTo>
                  <a:lnTo>
                    <a:pt x="89" y="466"/>
                  </a:lnTo>
                  <a:lnTo>
                    <a:pt x="134" y="511"/>
                  </a:lnTo>
                  <a:lnTo>
                    <a:pt x="193" y="565"/>
                  </a:lnTo>
                  <a:lnTo>
                    <a:pt x="219" y="569"/>
                  </a:lnTo>
                  <a:lnTo>
                    <a:pt x="247" y="573"/>
                  </a:lnTo>
                  <a:lnTo>
                    <a:pt x="273" y="576"/>
                  </a:lnTo>
                  <a:lnTo>
                    <a:pt x="301" y="580"/>
                  </a:lnTo>
                  <a:lnTo>
                    <a:pt x="328" y="584"/>
                  </a:lnTo>
                  <a:lnTo>
                    <a:pt x="356" y="586"/>
                  </a:lnTo>
                  <a:lnTo>
                    <a:pt x="383" y="589"/>
                  </a:lnTo>
                  <a:lnTo>
                    <a:pt x="411" y="591"/>
                  </a:lnTo>
                  <a:lnTo>
                    <a:pt x="440" y="594"/>
                  </a:lnTo>
                  <a:lnTo>
                    <a:pt x="467" y="595"/>
                  </a:lnTo>
                  <a:lnTo>
                    <a:pt x="496" y="596"/>
                  </a:lnTo>
                  <a:lnTo>
                    <a:pt x="525" y="598"/>
                  </a:lnTo>
                  <a:lnTo>
                    <a:pt x="554" y="599"/>
                  </a:lnTo>
                  <a:lnTo>
                    <a:pt x="582" y="599"/>
                  </a:lnTo>
                  <a:lnTo>
                    <a:pt x="612" y="599"/>
                  </a:lnTo>
                  <a:lnTo>
                    <a:pt x="642" y="599"/>
                  </a:lnTo>
                  <a:lnTo>
                    <a:pt x="671" y="598"/>
                  </a:lnTo>
                  <a:lnTo>
                    <a:pt x="701" y="596"/>
                  </a:lnTo>
                  <a:lnTo>
                    <a:pt x="733" y="595"/>
                  </a:lnTo>
                  <a:lnTo>
                    <a:pt x="763" y="593"/>
                  </a:lnTo>
                  <a:lnTo>
                    <a:pt x="794" y="590"/>
                  </a:lnTo>
                  <a:lnTo>
                    <a:pt x="824" y="588"/>
                  </a:lnTo>
                  <a:lnTo>
                    <a:pt x="855" y="584"/>
                  </a:lnTo>
                  <a:lnTo>
                    <a:pt x="888" y="580"/>
                  </a:lnTo>
                  <a:lnTo>
                    <a:pt x="919" y="575"/>
                  </a:lnTo>
                  <a:lnTo>
                    <a:pt x="952" y="570"/>
                  </a:lnTo>
                  <a:lnTo>
                    <a:pt x="984" y="565"/>
                  </a:lnTo>
                  <a:lnTo>
                    <a:pt x="1017" y="559"/>
                  </a:lnTo>
                  <a:lnTo>
                    <a:pt x="1050" y="551"/>
                  </a:lnTo>
                  <a:lnTo>
                    <a:pt x="1083" y="544"/>
                  </a:lnTo>
                  <a:lnTo>
                    <a:pt x="1117" y="536"/>
                  </a:lnTo>
                  <a:lnTo>
                    <a:pt x="1151" y="527"/>
                  </a:lnTo>
                  <a:lnTo>
                    <a:pt x="1155" y="519"/>
                  </a:lnTo>
                  <a:lnTo>
                    <a:pt x="1164" y="495"/>
                  </a:lnTo>
                  <a:lnTo>
                    <a:pt x="1177" y="456"/>
                  </a:lnTo>
                  <a:lnTo>
                    <a:pt x="1191" y="400"/>
                  </a:lnTo>
                  <a:lnTo>
                    <a:pt x="1205" y="327"/>
                  </a:lnTo>
                  <a:lnTo>
                    <a:pt x="1215" y="237"/>
                  </a:lnTo>
                  <a:lnTo>
                    <a:pt x="1220" y="128"/>
                  </a:lnTo>
                  <a:lnTo>
                    <a:pt x="1219" y="0"/>
                  </a:lnTo>
                  <a:lnTo>
                    <a:pt x="1264" y="78"/>
                  </a:lnTo>
                  <a:lnTo>
                    <a:pt x="1262" y="145"/>
                  </a:lnTo>
                  <a:lnTo>
                    <a:pt x="1257" y="209"/>
                  </a:lnTo>
                  <a:lnTo>
                    <a:pt x="1251" y="271"/>
                  </a:lnTo>
                  <a:lnTo>
                    <a:pt x="1241" y="331"/>
                  </a:lnTo>
                  <a:lnTo>
                    <a:pt x="1230" y="390"/>
                  </a:lnTo>
                  <a:lnTo>
                    <a:pt x="1215" y="450"/>
                  </a:lnTo>
                  <a:lnTo>
                    <a:pt x="1199" y="511"/>
                  </a:lnTo>
                  <a:lnTo>
                    <a:pt x="1180" y="576"/>
                  </a:lnTo>
                  <a:lnTo>
                    <a:pt x="1147" y="581"/>
                  </a:lnTo>
                  <a:lnTo>
                    <a:pt x="1116" y="586"/>
                  </a:lnTo>
                  <a:lnTo>
                    <a:pt x="1086" y="591"/>
                  </a:lnTo>
                  <a:lnTo>
                    <a:pt x="1057" y="596"/>
                  </a:lnTo>
                  <a:lnTo>
                    <a:pt x="1028" y="601"/>
                  </a:lnTo>
                  <a:lnTo>
                    <a:pt x="1001" y="606"/>
                  </a:lnTo>
                  <a:lnTo>
                    <a:pt x="973" y="610"/>
                  </a:lnTo>
                  <a:lnTo>
                    <a:pt x="947" y="615"/>
                  </a:lnTo>
                  <a:lnTo>
                    <a:pt x="921" y="619"/>
                  </a:lnTo>
                  <a:lnTo>
                    <a:pt x="894" y="623"/>
                  </a:lnTo>
                  <a:lnTo>
                    <a:pt x="868" y="626"/>
                  </a:lnTo>
                  <a:lnTo>
                    <a:pt x="842" y="629"/>
                  </a:lnTo>
                  <a:lnTo>
                    <a:pt x="815" y="633"/>
                  </a:lnTo>
                  <a:lnTo>
                    <a:pt x="789" y="635"/>
                  </a:lnTo>
                  <a:lnTo>
                    <a:pt x="763" y="638"/>
                  </a:lnTo>
                  <a:lnTo>
                    <a:pt x="735" y="639"/>
                  </a:lnTo>
                  <a:lnTo>
                    <a:pt x="708" y="641"/>
                  </a:lnTo>
                  <a:lnTo>
                    <a:pt x="679" y="643"/>
                  </a:lnTo>
                  <a:lnTo>
                    <a:pt x="650" y="643"/>
                  </a:lnTo>
                  <a:lnTo>
                    <a:pt x="620" y="644"/>
                  </a:lnTo>
                  <a:lnTo>
                    <a:pt x="589" y="644"/>
                  </a:lnTo>
                  <a:lnTo>
                    <a:pt x="557" y="643"/>
                  </a:lnTo>
                  <a:lnTo>
                    <a:pt x="525" y="641"/>
                  </a:lnTo>
                  <a:lnTo>
                    <a:pt x="490" y="640"/>
                  </a:lnTo>
                  <a:lnTo>
                    <a:pt x="453" y="638"/>
                  </a:lnTo>
                  <a:lnTo>
                    <a:pt x="417" y="635"/>
                  </a:lnTo>
                  <a:lnTo>
                    <a:pt x="378" y="631"/>
                  </a:lnTo>
                  <a:lnTo>
                    <a:pt x="337" y="628"/>
                  </a:lnTo>
                  <a:lnTo>
                    <a:pt x="294" y="623"/>
                  </a:lnTo>
                  <a:lnTo>
                    <a:pt x="250" y="618"/>
                  </a:lnTo>
                  <a:lnTo>
                    <a:pt x="204" y="611"/>
                  </a:lnTo>
                  <a:lnTo>
                    <a:pt x="155" y="605"/>
                  </a:lnTo>
                  <a:lnTo>
                    <a:pt x="114" y="552"/>
                  </a:lnTo>
                  <a:lnTo>
                    <a:pt x="83" y="509"/>
                  </a:lnTo>
                  <a:lnTo>
                    <a:pt x="60" y="471"/>
                  </a:lnTo>
                  <a:lnTo>
                    <a:pt x="44" y="433"/>
                  </a:lnTo>
                  <a:lnTo>
                    <a:pt x="33" y="395"/>
                  </a:lnTo>
                  <a:lnTo>
                    <a:pt x="22" y="351"/>
                  </a:lnTo>
                  <a:lnTo>
                    <a:pt x="12" y="299"/>
                  </a:lnTo>
                  <a:lnTo>
                    <a:pt x="0" y="234"/>
                  </a:lnTo>
                  <a:lnTo>
                    <a:pt x="10" y="145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Полилиния 450"/>
            <p:cNvSpPr>
              <a:spLocks/>
            </p:cNvSpPr>
            <p:nvPr/>
          </p:nvSpPr>
          <p:spPr bwMode="auto">
            <a:xfrm>
              <a:off x="622" y="2440"/>
              <a:ext cx="21" cy="203"/>
            </a:xfrm>
            <a:custGeom>
              <a:avLst/>
              <a:gdLst>
                <a:gd name="T0" fmla="*/ 0 w 84"/>
                <a:gd name="T1" fmla="*/ 0 h 811"/>
                <a:gd name="T2" fmla="*/ 0 w 84"/>
                <a:gd name="T3" fmla="*/ 0 h 811"/>
                <a:gd name="T4" fmla="*/ 0 w 84"/>
                <a:gd name="T5" fmla="*/ 0 h 811"/>
                <a:gd name="T6" fmla="*/ 0 w 84"/>
                <a:gd name="T7" fmla="*/ 0 h 811"/>
                <a:gd name="T8" fmla="*/ 0 w 84"/>
                <a:gd name="T9" fmla="*/ 0 h 811"/>
                <a:gd name="T10" fmla="*/ 0 w 84"/>
                <a:gd name="T11" fmla="*/ 0 h 811"/>
                <a:gd name="T12" fmla="*/ 0 w 84"/>
                <a:gd name="T13" fmla="*/ 0 h 811"/>
                <a:gd name="T14" fmla="*/ 0 w 84"/>
                <a:gd name="T15" fmla="*/ 0 h 811"/>
                <a:gd name="T16" fmla="*/ 0 w 84"/>
                <a:gd name="T17" fmla="*/ 0 h 811"/>
                <a:gd name="T18" fmla="*/ 0 w 84"/>
                <a:gd name="T19" fmla="*/ 0 h 811"/>
                <a:gd name="T20" fmla="*/ 0 w 84"/>
                <a:gd name="T21" fmla="*/ 0 h 811"/>
                <a:gd name="T22" fmla="*/ 0 w 84"/>
                <a:gd name="T23" fmla="*/ 0 h 811"/>
                <a:gd name="T24" fmla="*/ 0 w 84"/>
                <a:gd name="T25" fmla="*/ 0 h 811"/>
                <a:gd name="T26" fmla="*/ 0 w 84"/>
                <a:gd name="T27" fmla="*/ 0 h 811"/>
                <a:gd name="T28" fmla="*/ 0 w 84"/>
                <a:gd name="T29" fmla="*/ 0 h 811"/>
                <a:gd name="T30" fmla="*/ 0 w 84"/>
                <a:gd name="T31" fmla="*/ 0 h 811"/>
                <a:gd name="T32" fmla="*/ 0 w 84"/>
                <a:gd name="T33" fmla="*/ 0 h 811"/>
                <a:gd name="T34" fmla="*/ 0 w 84"/>
                <a:gd name="T35" fmla="*/ 0 h 811"/>
                <a:gd name="T36" fmla="*/ 0 w 84"/>
                <a:gd name="T37" fmla="*/ 0 h 811"/>
                <a:gd name="T38" fmla="*/ 0 w 84"/>
                <a:gd name="T39" fmla="*/ 0 h 811"/>
                <a:gd name="T40" fmla="*/ 0 w 84"/>
                <a:gd name="T41" fmla="*/ 0 h 811"/>
                <a:gd name="T42" fmla="*/ 0 w 84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4"/>
                <a:gd name="T67" fmla="*/ 0 h 811"/>
                <a:gd name="T68" fmla="*/ 84 w 84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4" h="811">
                  <a:moveTo>
                    <a:pt x="39" y="0"/>
                  </a:moveTo>
                  <a:lnTo>
                    <a:pt x="48" y="104"/>
                  </a:lnTo>
                  <a:lnTo>
                    <a:pt x="52" y="206"/>
                  </a:lnTo>
                  <a:lnTo>
                    <a:pt x="53" y="306"/>
                  </a:lnTo>
                  <a:lnTo>
                    <a:pt x="50" y="405"/>
                  </a:lnTo>
                  <a:lnTo>
                    <a:pt x="44" y="505"/>
                  </a:lnTo>
                  <a:lnTo>
                    <a:pt x="34" y="606"/>
                  </a:lnTo>
                  <a:lnTo>
                    <a:pt x="19" y="707"/>
                  </a:lnTo>
                  <a:lnTo>
                    <a:pt x="0" y="811"/>
                  </a:lnTo>
                  <a:lnTo>
                    <a:pt x="49" y="801"/>
                  </a:lnTo>
                  <a:lnTo>
                    <a:pt x="58" y="749"/>
                  </a:lnTo>
                  <a:lnTo>
                    <a:pt x="68" y="666"/>
                  </a:lnTo>
                  <a:lnTo>
                    <a:pt x="77" y="562"/>
                  </a:lnTo>
                  <a:lnTo>
                    <a:pt x="82" y="446"/>
                  </a:lnTo>
                  <a:lnTo>
                    <a:pt x="84" y="326"/>
                  </a:lnTo>
                  <a:lnTo>
                    <a:pt x="82" y="211"/>
                  </a:lnTo>
                  <a:lnTo>
                    <a:pt x="74" y="108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9" y="29"/>
                  </a:lnTo>
                  <a:lnTo>
                    <a:pt x="55" y="2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0" name="Полилиния 451"/>
            <p:cNvSpPr>
              <a:spLocks/>
            </p:cNvSpPr>
            <p:nvPr/>
          </p:nvSpPr>
          <p:spPr bwMode="auto">
            <a:xfrm>
              <a:off x="413" y="2630"/>
              <a:ext cx="51" cy="223"/>
            </a:xfrm>
            <a:custGeom>
              <a:avLst/>
              <a:gdLst>
                <a:gd name="T0" fmla="*/ 0 w 203"/>
                <a:gd name="T1" fmla="*/ 0 h 890"/>
                <a:gd name="T2" fmla="*/ 0 w 203"/>
                <a:gd name="T3" fmla="*/ 0 h 890"/>
                <a:gd name="T4" fmla="*/ 0 w 203"/>
                <a:gd name="T5" fmla="*/ 0 h 890"/>
                <a:gd name="T6" fmla="*/ 0 w 203"/>
                <a:gd name="T7" fmla="*/ 0 h 890"/>
                <a:gd name="T8" fmla="*/ 0 w 203"/>
                <a:gd name="T9" fmla="*/ 0 h 890"/>
                <a:gd name="T10" fmla="*/ 0 w 203"/>
                <a:gd name="T11" fmla="*/ 0 h 890"/>
                <a:gd name="T12" fmla="*/ 0 w 203"/>
                <a:gd name="T13" fmla="*/ 0 h 890"/>
                <a:gd name="T14" fmla="*/ 0 w 203"/>
                <a:gd name="T15" fmla="*/ 0 h 890"/>
                <a:gd name="T16" fmla="*/ 0 w 203"/>
                <a:gd name="T17" fmla="*/ 0 h 890"/>
                <a:gd name="T18" fmla="*/ 0 w 203"/>
                <a:gd name="T19" fmla="*/ 0 h 890"/>
                <a:gd name="T20" fmla="*/ 0 w 203"/>
                <a:gd name="T21" fmla="*/ 0 h 890"/>
                <a:gd name="T22" fmla="*/ 0 w 203"/>
                <a:gd name="T23" fmla="*/ 0 h 890"/>
                <a:gd name="T24" fmla="*/ 0 w 203"/>
                <a:gd name="T25" fmla="*/ 0 h 890"/>
                <a:gd name="T26" fmla="*/ 0 w 203"/>
                <a:gd name="T27" fmla="*/ 0 h 890"/>
                <a:gd name="T28" fmla="*/ 0 w 203"/>
                <a:gd name="T29" fmla="*/ 0 h 890"/>
                <a:gd name="T30" fmla="*/ 0 w 203"/>
                <a:gd name="T31" fmla="*/ 0 h 890"/>
                <a:gd name="T32" fmla="*/ 0 w 203"/>
                <a:gd name="T33" fmla="*/ 0 h 890"/>
                <a:gd name="T34" fmla="*/ 0 w 203"/>
                <a:gd name="T35" fmla="*/ 0 h 890"/>
                <a:gd name="T36" fmla="*/ 0 w 203"/>
                <a:gd name="T37" fmla="*/ 0 h 890"/>
                <a:gd name="T38" fmla="*/ 0 w 203"/>
                <a:gd name="T39" fmla="*/ 0 h 890"/>
                <a:gd name="T40" fmla="*/ 0 w 203"/>
                <a:gd name="T41" fmla="*/ 0 h 890"/>
                <a:gd name="T42" fmla="*/ 0 w 203"/>
                <a:gd name="T43" fmla="*/ 0 h 890"/>
                <a:gd name="T44" fmla="*/ 0 w 203"/>
                <a:gd name="T45" fmla="*/ 0 h 890"/>
                <a:gd name="T46" fmla="*/ 0 w 203"/>
                <a:gd name="T47" fmla="*/ 0 h 890"/>
                <a:gd name="T48" fmla="*/ 0 w 203"/>
                <a:gd name="T49" fmla="*/ 0 h 890"/>
                <a:gd name="T50" fmla="*/ 0 w 203"/>
                <a:gd name="T51" fmla="*/ 0 h 890"/>
                <a:gd name="T52" fmla="*/ 0 w 203"/>
                <a:gd name="T53" fmla="*/ 0 h 890"/>
                <a:gd name="T54" fmla="*/ 0 w 203"/>
                <a:gd name="T55" fmla="*/ 0 h 890"/>
                <a:gd name="T56" fmla="*/ 0 w 203"/>
                <a:gd name="T57" fmla="*/ 0 h 890"/>
                <a:gd name="T58" fmla="*/ 0 w 203"/>
                <a:gd name="T59" fmla="*/ 0 h 890"/>
                <a:gd name="T60" fmla="*/ 0 w 203"/>
                <a:gd name="T61" fmla="*/ 0 h 890"/>
                <a:gd name="T62" fmla="*/ 0 w 203"/>
                <a:gd name="T63" fmla="*/ 0 h 890"/>
                <a:gd name="T64" fmla="*/ 0 w 203"/>
                <a:gd name="T65" fmla="*/ 0 h 890"/>
                <a:gd name="T66" fmla="*/ 0 w 203"/>
                <a:gd name="T67" fmla="*/ 0 h 8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3"/>
                <a:gd name="T103" fmla="*/ 0 h 890"/>
                <a:gd name="T104" fmla="*/ 203 w 203"/>
                <a:gd name="T105" fmla="*/ 890 h 8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3" h="890">
                  <a:moveTo>
                    <a:pt x="203" y="49"/>
                  </a:moveTo>
                  <a:lnTo>
                    <a:pt x="172" y="92"/>
                  </a:lnTo>
                  <a:lnTo>
                    <a:pt x="143" y="136"/>
                  </a:lnTo>
                  <a:lnTo>
                    <a:pt x="116" y="182"/>
                  </a:lnTo>
                  <a:lnTo>
                    <a:pt x="95" y="230"/>
                  </a:lnTo>
                  <a:lnTo>
                    <a:pt x="76" y="279"/>
                  </a:lnTo>
                  <a:lnTo>
                    <a:pt x="61" y="329"/>
                  </a:lnTo>
                  <a:lnTo>
                    <a:pt x="50" y="380"/>
                  </a:lnTo>
                  <a:lnTo>
                    <a:pt x="44" y="434"/>
                  </a:lnTo>
                  <a:lnTo>
                    <a:pt x="40" y="488"/>
                  </a:lnTo>
                  <a:lnTo>
                    <a:pt x="41" y="543"/>
                  </a:lnTo>
                  <a:lnTo>
                    <a:pt x="48" y="598"/>
                  </a:lnTo>
                  <a:lnTo>
                    <a:pt x="58" y="656"/>
                  </a:lnTo>
                  <a:lnTo>
                    <a:pt x="73" y="713"/>
                  </a:lnTo>
                  <a:lnTo>
                    <a:pt x="91" y="771"/>
                  </a:lnTo>
                  <a:lnTo>
                    <a:pt x="116" y="830"/>
                  </a:lnTo>
                  <a:lnTo>
                    <a:pt x="145" y="890"/>
                  </a:lnTo>
                  <a:lnTo>
                    <a:pt x="101" y="832"/>
                  </a:lnTo>
                  <a:lnTo>
                    <a:pt x="66" y="776"/>
                  </a:lnTo>
                  <a:lnTo>
                    <a:pt x="39" y="721"/>
                  </a:lnTo>
                  <a:lnTo>
                    <a:pt x="20" y="666"/>
                  </a:lnTo>
                  <a:lnTo>
                    <a:pt x="7" y="612"/>
                  </a:lnTo>
                  <a:lnTo>
                    <a:pt x="1" y="558"/>
                  </a:lnTo>
                  <a:lnTo>
                    <a:pt x="0" y="504"/>
                  </a:lnTo>
                  <a:lnTo>
                    <a:pt x="6" y="450"/>
                  </a:lnTo>
                  <a:lnTo>
                    <a:pt x="15" y="398"/>
                  </a:lnTo>
                  <a:lnTo>
                    <a:pt x="30" y="344"/>
                  </a:lnTo>
                  <a:lnTo>
                    <a:pt x="48" y="289"/>
                  </a:lnTo>
                  <a:lnTo>
                    <a:pt x="69" y="233"/>
                  </a:lnTo>
                  <a:lnTo>
                    <a:pt x="93" y="177"/>
                  </a:lnTo>
                  <a:lnTo>
                    <a:pt x="118" y="119"/>
                  </a:lnTo>
                  <a:lnTo>
                    <a:pt x="145" y="60"/>
                  </a:lnTo>
                  <a:lnTo>
                    <a:pt x="174" y="0"/>
                  </a:lnTo>
                  <a:lnTo>
                    <a:pt x="20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1" name="Полилиния 452"/>
            <p:cNvSpPr>
              <a:spLocks/>
            </p:cNvSpPr>
            <p:nvPr/>
          </p:nvSpPr>
          <p:spPr bwMode="auto">
            <a:xfrm>
              <a:off x="697" y="2628"/>
              <a:ext cx="49" cy="252"/>
            </a:xfrm>
            <a:custGeom>
              <a:avLst/>
              <a:gdLst>
                <a:gd name="T0" fmla="*/ 0 w 199"/>
                <a:gd name="T1" fmla="*/ 0 h 1009"/>
                <a:gd name="T2" fmla="*/ 0 w 199"/>
                <a:gd name="T3" fmla="*/ 0 h 1009"/>
                <a:gd name="T4" fmla="*/ 0 w 199"/>
                <a:gd name="T5" fmla="*/ 0 h 1009"/>
                <a:gd name="T6" fmla="*/ 0 w 199"/>
                <a:gd name="T7" fmla="*/ 0 h 1009"/>
                <a:gd name="T8" fmla="*/ 0 w 199"/>
                <a:gd name="T9" fmla="*/ 0 h 1009"/>
                <a:gd name="T10" fmla="*/ 0 w 199"/>
                <a:gd name="T11" fmla="*/ 0 h 1009"/>
                <a:gd name="T12" fmla="*/ 0 w 199"/>
                <a:gd name="T13" fmla="*/ 0 h 1009"/>
                <a:gd name="T14" fmla="*/ 0 w 199"/>
                <a:gd name="T15" fmla="*/ 0 h 1009"/>
                <a:gd name="T16" fmla="*/ 0 w 199"/>
                <a:gd name="T17" fmla="*/ 0 h 1009"/>
                <a:gd name="T18" fmla="*/ 0 w 199"/>
                <a:gd name="T19" fmla="*/ 0 h 1009"/>
                <a:gd name="T20" fmla="*/ 0 w 199"/>
                <a:gd name="T21" fmla="*/ 0 h 1009"/>
                <a:gd name="T22" fmla="*/ 0 w 199"/>
                <a:gd name="T23" fmla="*/ 0 h 1009"/>
                <a:gd name="T24" fmla="*/ 0 w 199"/>
                <a:gd name="T25" fmla="*/ 0 h 1009"/>
                <a:gd name="T26" fmla="*/ 0 w 199"/>
                <a:gd name="T27" fmla="*/ 0 h 1009"/>
                <a:gd name="T28" fmla="*/ 0 w 199"/>
                <a:gd name="T29" fmla="*/ 0 h 1009"/>
                <a:gd name="T30" fmla="*/ 0 w 199"/>
                <a:gd name="T31" fmla="*/ 0 h 1009"/>
                <a:gd name="T32" fmla="*/ 0 w 199"/>
                <a:gd name="T33" fmla="*/ 0 h 1009"/>
                <a:gd name="T34" fmla="*/ 0 w 199"/>
                <a:gd name="T35" fmla="*/ 0 h 1009"/>
                <a:gd name="T36" fmla="*/ 0 w 199"/>
                <a:gd name="T37" fmla="*/ 0 h 1009"/>
                <a:gd name="T38" fmla="*/ 0 w 199"/>
                <a:gd name="T39" fmla="*/ 0 h 1009"/>
                <a:gd name="T40" fmla="*/ 0 w 199"/>
                <a:gd name="T41" fmla="*/ 0 h 1009"/>
                <a:gd name="T42" fmla="*/ 0 w 199"/>
                <a:gd name="T43" fmla="*/ 0 h 1009"/>
                <a:gd name="T44" fmla="*/ 0 w 199"/>
                <a:gd name="T45" fmla="*/ 0 h 1009"/>
                <a:gd name="T46" fmla="*/ 0 w 199"/>
                <a:gd name="T47" fmla="*/ 0 h 1009"/>
                <a:gd name="T48" fmla="*/ 0 w 199"/>
                <a:gd name="T49" fmla="*/ 0 h 1009"/>
                <a:gd name="T50" fmla="*/ 0 w 199"/>
                <a:gd name="T51" fmla="*/ 0 h 1009"/>
                <a:gd name="T52" fmla="*/ 0 w 199"/>
                <a:gd name="T53" fmla="*/ 0 h 1009"/>
                <a:gd name="T54" fmla="*/ 0 w 199"/>
                <a:gd name="T55" fmla="*/ 0 h 1009"/>
                <a:gd name="T56" fmla="*/ 0 w 199"/>
                <a:gd name="T57" fmla="*/ 0 h 10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9"/>
                <a:gd name="T88" fmla="*/ 0 h 1009"/>
                <a:gd name="T89" fmla="*/ 199 w 199"/>
                <a:gd name="T90" fmla="*/ 1009 h 10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9" h="1009">
                  <a:moveTo>
                    <a:pt x="77" y="0"/>
                  </a:moveTo>
                  <a:lnTo>
                    <a:pt x="156" y="125"/>
                  </a:lnTo>
                  <a:lnTo>
                    <a:pt x="176" y="257"/>
                  </a:lnTo>
                  <a:lnTo>
                    <a:pt x="191" y="368"/>
                  </a:lnTo>
                  <a:lnTo>
                    <a:pt x="199" y="465"/>
                  </a:lnTo>
                  <a:lnTo>
                    <a:pt x="199" y="554"/>
                  </a:lnTo>
                  <a:lnTo>
                    <a:pt x="187" y="640"/>
                  </a:lnTo>
                  <a:lnTo>
                    <a:pt x="161" y="733"/>
                  </a:lnTo>
                  <a:lnTo>
                    <a:pt x="119" y="837"/>
                  </a:lnTo>
                  <a:lnTo>
                    <a:pt x="58" y="960"/>
                  </a:lnTo>
                  <a:lnTo>
                    <a:pt x="0" y="1009"/>
                  </a:lnTo>
                  <a:lnTo>
                    <a:pt x="37" y="947"/>
                  </a:lnTo>
                  <a:lnTo>
                    <a:pt x="68" y="890"/>
                  </a:lnTo>
                  <a:lnTo>
                    <a:pt x="94" y="836"/>
                  </a:lnTo>
                  <a:lnTo>
                    <a:pt x="117" y="783"/>
                  </a:lnTo>
                  <a:lnTo>
                    <a:pt x="135" y="733"/>
                  </a:lnTo>
                  <a:lnTo>
                    <a:pt x="150" y="684"/>
                  </a:lnTo>
                  <a:lnTo>
                    <a:pt x="162" y="637"/>
                  </a:lnTo>
                  <a:lnTo>
                    <a:pt x="169" y="588"/>
                  </a:lnTo>
                  <a:lnTo>
                    <a:pt x="174" y="539"/>
                  </a:lnTo>
                  <a:lnTo>
                    <a:pt x="176" y="489"/>
                  </a:lnTo>
                  <a:lnTo>
                    <a:pt x="174" y="437"/>
                  </a:lnTo>
                  <a:lnTo>
                    <a:pt x="171" y="384"/>
                  </a:lnTo>
                  <a:lnTo>
                    <a:pt x="164" y="326"/>
                  </a:lnTo>
                  <a:lnTo>
                    <a:pt x="156" y="264"/>
                  </a:lnTo>
                  <a:lnTo>
                    <a:pt x="145" y="199"/>
                  </a:lnTo>
                  <a:lnTo>
                    <a:pt x="133" y="129"/>
                  </a:lnTo>
                  <a:lnTo>
                    <a:pt x="29" y="3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2" name="Полилиния 453"/>
            <p:cNvSpPr>
              <a:spLocks/>
            </p:cNvSpPr>
            <p:nvPr/>
          </p:nvSpPr>
          <p:spPr bwMode="auto">
            <a:xfrm>
              <a:off x="428" y="2691"/>
              <a:ext cx="311" cy="39"/>
            </a:xfrm>
            <a:custGeom>
              <a:avLst/>
              <a:gdLst>
                <a:gd name="T0" fmla="*/ 0 w 1246"/>
                <a:gd name="T1" fmla="*/ 0 h 155"/>
                <a:gd name="T2" fmla="*/ 0 w 1246"/>
                <a:gd name="T3" fmla="*/ 0 h 155"/>
                <a:gd name="T4" fmla="*/ 0 w 1246"/>
                <a:gd name="T5" fmla="*/ 0 h 155"/>
                <a:gd name="T6" fmla="*/ 0 w 1246"/>
                <a:gd name="T7" fmla="*/ 0 h 155"/>
                <a:gd name="T8" fmla="*/ 0 w 1246"/>
                <a:gd name="T9" fmla="*/ 0 h 155"/>
                <a:gd name="T10" fmla="*/ 0 w 1246"/>
                <a:gd name="T11" fmla="*/ 0 h 155"/>
                <a:gd name="T12" fmla="*/ 0 w 1246"/>
                <a:gd name="T13" fmla="*/ 0 h 155"/>
                <a:gd name="T14" fmla="*/ 0 w 1246"/>
                <a:gd name="T15" fmla="*/ 0 h 155"/>
                <a:gd name="T16" fmla="*/ 0 w 1246"/>
                <a:gd name="T17" fmla="*/ 0 h 155"/>
                <a:gd name="T18" fmla="*/ 0 w 1246"/>
                <a:gd name="T19" fmla="*/ 0 h 155"/>
                <a:gd name="T20" fmla="*/ 0 w 1246"/>
                <a:gd name="T21" fmla="*/ 0 h 155"/>
                <a:gd name="T22" fmla="*/ 0 w 1246"/>
                <a:gd name="T23" fmla="*/ 0 h 155"/>
                <a:gd name="T24" fmla="*/ 0 w 1246"/>
                <a:gd name="T25" fmla="*/ 0 h 155"/>
                <a:gd name="T26" fmla="*/ 0 w 1246"/>
                <a:gd name="T27" fmla="*/ 0 h 155"/>
                <a:gd name="T28" fmla="*/ 0 w 1246"/>
                <a:gd name="T29" fmla="*/ 0 h 155"/>
                <a:gd name="T30" fmla="*/ 0 w 1246"/>
                <a:gd name="T31" fmla="*/ 0 h 155"/>
                <a:gd name="T32" fmla="*/ 0 w 1246"/>
                <a:gd name="T33" fmla="*/ 0 h 155"/>
                <a:gd name="T34" fmla="*/ 0 w 1246"/>
                <a:gd name="T35" fmla="*/ 0 h 155"/>
                <a:gd name="T36" fmla="*/ 0 w 1246"/>
                <a:gd name="T37" fmla="*/ 0 h 155"/>
                <a:gd name="T38" fmla="*/ 0 w 1246"/>
                <a:gd name="T39" fmla="*/ 0 h 155"/>
                <a:gd name="T40" fmla="*/ 0 w 1246"/>
                <a:gd name="T41" fmla="*/ 0 h 155"/>
                <a:gd name="T42" fmla="*/ 0 w 1246"/>
                <a:gd name="T43" fmla="*/ 0 h 155"/>
                <a:gd name="T44" fmla="*/ 0 w 1246"/>
                <a:gd name="T45" fmla="*/ 0 h 155"/>
                <a:gd name="T46" fmla="*/ 0 w 1246"/>
                <a:gd name="T47" fmla="*/ 0 h 155"/>
                <a:gd name="T48" fmla="*/ 0 w 1246"/>
                <a:gd name="T49" fmla="*/ 0 h 155"/>
                <a:gd name="T50" fmla="*/ 0 w 1246"/>
                <a:gd name="T51" fmla="*/ 0 h 155"/>
                <a:gd name="T52" fmla="*/ 0 w 1246"/>
                <a:gd name="T53" fmla="*/ 0 h 155"/>
                <a:gd name="T54" fmla="*/ 0 w 1246"/>
                <a:gd name="T55" fmla="*/ 0 h 155"/>
                <a:gd name="T56" fmla="*/ 0 w 1246"/>
                <a:gd name="T57" fmla="*/ 0 h 155"/>
                <a:gd name="T58" fmla="*/ 0 w 1246"/>
                <a:gd name="T59" fmla="*/ 0 h 155"/>
                <a:gd name="T60" fmla="*/ 0 w 1246"/>
                <a:gd name="T61" fmla="*/ 0 h 155"/>
                <a:gd name="T62" fmla="*/ 0 w 1246"/>
                <a:gd name="T63" fmla="*/ 0 h 155"/>
                <a:gd name="T64" fmla="*/ 0 w 1246"/>
                <a:gd name="T65" fmla="*/ 0 h 15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6"/>
                <a:gd name="T100" fmla="*/ 0 h 155"/>
                <a:gd name="T101" fmla="*/ 1246 w 1246"/>
                <a:gd name="T102" fmla="*/ 155 h 1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6" h="155">
                  <a:moveTo>
                    <a:pt x="28" y="30"/>
                  </a:moveTo>
                  <a:lnTo>
                    <a:pt x="73" y="41"/>
                  </a:lnTo>
                  <a:lnTo>
                    <a:pt x="117" y="51"/>
                  </a:lnTo>
                  <a:lnTo>
                    <a:pt x="161" y="60"/>
                  </a:lnTo>
                  <a:lnTo>
                    <a:pt x="204" y="69"/>
                  </a:lnTo>
                  <a:lnTo>
                    <a:pt x="245" y="76"/>
                  </a:lnTo>
                  <a:lnTo>
                    <a:pt x="286" y="82"/>
                  </a:lnTo>
                  <a:lnTo>
                    <a:pt x="326" y="89"/>
                  </a:lnTo>
                  <a:lnTo>
                    <a:pt x="365" y="95"/>
                  </a:lnTo>
                  <a:lnTo>
                    <a:pt x="405" y="100"/>
                  </a:lnTo>
                  <a:lnTo>
                    <a:pt x="443" y="104"/>
                  </a:lnTo>
                  <a:lnTo>
                    <a:pt x="481" y="106"/>
                  </a:lnTo>
                  <a:lnTo>
                    <a:pt x="518" y="109"/>
                  </a:lnTo>
                  <a:lnTo>
                    <a:pt x="556" y="110"/>
                  </a:lnTo>
                  <a:lnTo>
                    <a:pt x="592" y="111"/>
                  </a:lnTo>
                  <a:lnTo>
                    <a:pt x="628" y="111"/>
                  </a:lnTo>
                  <a:lnTo>
                    <a:pt x="663" y="111"/>
                  </a:lnTo>
                  <a:lnTo>
                    <a:pt x="700" y="110"/>
                  </a:lnTo>
                  <a:lnTo>
                    <a:pt x="735" y="107"/>
                  </a:lnTo>
                  <a:lnTo>
                    <a:pt x="770" y="105"/>
                  </a:lnTo>
                  <a:lnTo>
                    <a:pt x="805" y="101"/>
                  </a:lnTo>
                  <a:lnTo>
                    <a:pt x="840" y="97"/>
                  </a:lnTo>
                  <a:lnTo>
                    <a:pt x="874" y="91"/>
                  </a:lnTo>
                  <a:lnTo>
                    <a:pt x="909" y="86"/>
                  </a:lnTo>
                  <a:lnTo>
                    <a:pt x="944" y="80"/>
                  </a:lnTo>
                  <a:lnTo>
                    <a:pt x="979" y="72"/>
                  </a:lnTo>
                  <a:lnTo>
                    <a:pt x="1013" y="64"/>
                  </a:lnTo>
                  <a:lnTo>
                    <a:pt x="1048" y="55"/>
                  </a:lnTo>
                  <a:lnTo>
                    <a:pt x="1084" y="46"/>
                  </a:lnTo>
                  <a:lnTo>
                    <a:pt x="1119" y="35"/>
                  </a:lnTo>
                  <a:lnTo>
                    <a:pt x="1154" y="23"/>
                  </a:lnTo>
                  <a:lnTo>
                    <a:pt x="1191" y="12"/>
                  </a:lnTo>
                  <a:lnTo>
                    <a:pt x="1227" y="0"/>
                  </a:lnTo>
                  <a:lnTo>
                    <a:pt x="1246" y="49"/>
                  </a:lnTo>
                  <a:lnTo>
                    <a:pt x="1203" y="62"/>
                  </a:lnTo>
                  <a:lnTo>
                    <a:pt x="1161" y="75"/>
                  </a:lnTo>
                  <a:lnTo>
                    <a:pt x="1119" y="86"/>
                  </a:lnTo>
                  <a:lnTo>
                    <a:pt x="1079" y="97"/>
                  </a:lnTo>
                  <a:lnTo>
                    <a:pt x="1039" y="106"/>
                  </a:lnTo>
                  <a:lnTo>
                    <a:pt x="1000" y="115"/>
                  </a:lnTo>
                  <a:lnTo>
                    <a:pt x="961" y="124"/>
                  </a:lnTo>
                  <a:lnTo>
                    <a:pt x="923" y="130"/>
                  </a:lnTo>
                  <a:lnTo>
                    <a:pt x="885" y="136"/>
                  </a:lnTo>
                  <a:lnTo>
                    <a:pt x="847" y="141"/>
                  </a:lnTo>
                  <a:lnTo>
                    <a:pt x="810" y="145"/>
                  </a:lnTo>
                  <a:lnTo>
                    <a:pt x="772" y="149"/>
                  </a:lnTo>
                  <a:lnTo>
                    <a:pt x="736" y="151"/>
                  </a:lnTo>
                  <a:lnTo>
                    <a:pt x="700" y="154"/>
                  </a:lnTo>
                  <a:lnTo>
                    <a:pt x="662" y="155"/>
                  </a:lnTo>
                  <a:lnTo>
                    <a:pt x="626" y="155"/>
                  </a:lnTo>
                  <a:lnTo>
                    <a:pt x="589" y="155"/>
                  </a:lnTo>
                  <a:lnTo>
                    <a:pt x="553" y="154"/>
                  </a:lnTo>
                  <a:lnTo>
                    <a:pt x="516" y="153"/>
                  </a:lnTo>
                  <a:lnTo>
                    <a:pt x="479" y="150"/>
                  </a:lnTo>
                  <a:lnTo>
                    <a:pt x="442" y="148"/>
                  </a:lnTo>
                  <a:lnTo>
                    <a:pt x="404" y="144"/>
                  </a:lnTo>
                  <a:lnTo>
                    <a:pt x="367" y="140"/>
                  </a:lnTo>
                  <a:lnTo>
                    <a:pt x="328" y="135"/>
                  </a:lnTo>
                  <a:lnTo>
                    <a:pt x="289" y="129"/>
                  </a:lnTo>
                  <a:lnTo>
                    <a:pt x="250" y="124"/>
                  </a:lnTo>
                  <a:lnTo>
                    <a:pt x="210" y="117"/>
                  </a:lnTo>
                  <a:lnTo>
                    <a:pt x="169" y="110"/>
                  </a:lnTo>
                  <a:lnTo>
                    <a:pt x="127" y="102"/>
                  </a:lnTo>
                  <a:lnTo>
                    <a:pt x="86" y="95"/>
                  </a:lnTo>
                  <a:lnTo>
                    <a:pt x="43" y="86"/>
                  </a:lnTo>
                  <a:lnTo>
                    <a:pt x="0" y="77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3" name="Полилиния 454"/>
            <p:cNvSpPr>
              <a:spLocks/>
            </p:cNvSpPr>
            <p:nvPr/>
          </p:nvSpPr>
          <p:spPr bwMode="auto">
            <a:xfrm>
              <a:off x="424" y="2772"/>
              <a:ext cx="315" cy="46"/>
            </a:xfrm>
            <a:custGeom>
              <a:avLst/>
              <a:gdLst>
                <a:gd name="T0" fmla="*/ 0 w 1259"/>
                <a:gd name="T1" fmla="*/ 0 h 183"/>
                <a:gd name="T2" fmla="*/ 0 w 1259"/>
                <a:gd name="T3" fmla="*/ 0 h 183"/>
                <a:gd name="T4" fmla="*/ 0 w 1259"/>
                <a:gd name="T5" fmla="*/ 0 h 183"/>
                <a:gd name="T6" fmla="*/ 0 w 1259"/>
                <a:gd name="T7" fmla="*/ 0 h 183"/>
                <a:gd name="T8" fmla="*/ 0 w 1259"/>
                <a:gd name="T9" fmla="*/ 0 h 183"/>
                <a:gd name="T10" fmla="*/ 0 w 1259"/>
                <a:gd name="T11" fmla="*/ 0 h 183"/>
                <a:gd name="T12" fmla="*/ 0 w 1259"/>
                <a:gd name="T13" fmla="*/ 0 h 183"/>
                <a:gd name="T14" fmla="*/ 0 w 1259"/>
                <a:gd name="T15" fmla="*/ 0 h 183"/>
                <a:gd name="T16" fmla="*/ 0 w 1259"/>
                <a:gd name="T17" fmla="*/ 0 h 183"/>
                <a:gd name="T18" fmla="*/ 0 w 1259"/>
                <a:gd name="T19" fmla="*/ 0 h 183"/>
                <a:gd name="T20" fmla="*/ 0 w 1259"/>
                <a:gd name="T21" fmla="*/ 0 h 183"/>
                <a:gd name="T22" fmla="*/ 0 w 1259"/>
                <a:gd name="T23" fmla="*/ 0 h 183"/>
                <a:gd name="T24" fmla="*/ 0 w 1259"/>
                <a:gd name="T25" fmla="*/ 0 h 183"/>
                <a:gd name="T26" fmla="*/ 0 w 1259"/>
                <a:gd name="T27" fmla="*/ 0 h 183"/>
                <a:gd name="T28" fmla="*/ 0 w 1259"/>
                <a:gd name="T29" fmla="*/ 0 h 183"/>
                <a:gd name="T30" fmla="*/ 0 w 1259"/>
                <a:gd name="T31" fmla="*/ 0 h 183"/>
                <a:gd name="T32" fmla="*/ 0 w 1259"/>
                <a:gd name="T33" fmla="*/ 0 h 183"/>
                <a:gd name="T34" fmla="*/ 0 w 1259"/>
                <a:gd name="T35" fmla="*/ 0 h 183"/>
                <a:gd name="T36" fmla="*/ 0 w 1259"/>
                <a:gd name="T37" fmla="*/ 0 h 183"/>
                <a:gd name="T38" fmla="*/ 0 w 1259"/>
                <a:gd name="T39" fmla="*/ 0 h 183"/>
                <a:gd name="T40" fmla="*/ 0 w 1259"/>
                <a:gd name="T41" fmla="*/ 0 h 183"/>
                <a:gd name="T42" fmla="*/ 0 w 1259"/>
                <a:gd name="T43" fmla="*/ 0 h 183"/>
                <a:gd name="T44" fmla="*/ 0 w 1259"/>
                <a:gd name="T45" fmla="*/ 0 h 183"/>
                <a:gd name="T46" fmla="*/ 0 w 1259"/>
                <a:gd name="T47" fmla="*/ 0 h 183"/>
                <a:gd name="T48" fmla="*/ 0 w 1259"/>
                <a:gd name="T49" fmla="*/ 0 h 183"/>
                <a:gd name="T50" fmla="*/ 0 w 1259"/>
                <a:gd name="T51" fmla="*/ 0 h 183"/>
                <a:gd name="T52" fmla="*/ 0 w 1259"/>
                <a:gd name="T53" fmla="*/ 0 h 183"/>
                <a:gd name="T54" fmla="*/ 0 w 1259"/>
                <a:gd name="T55" fmla="*/ 0 h 183"/>
                <a:gd name="T56" fmla="*/ 0 w 1259"/>
                <a:gd name="T57" fmla="*/ 0 h 183"/>
                <a:gd name="T58" fmla="*/ 0 w 1259"/>
                <a:gd name="T59" fmla="*/ 0 h 183"/>
                <a:gd name="T60" fmla="*/ 0 w 1259"/>
                <a:gd name="T61" fmla="*/ 0 h 183"/>
                <a:gd name="T62" fmla="*/ 0 w 1259"/>
                <a:gd name="T63" fmla="*/ 0 h 183"/>
                <a:gd name="T64" fmla="*/ 0 w 1259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9"/>
                <a:gd name="T100" fmla="*/ 0 h 183"/>
                <a:gd name="T101" fmla="*/ 1259 w 1259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9" h="183">
                  <a:moveTo>
                    <a:pt x="5" y="29"/>
                  </a:moveTo>
                  <a:lnTo>
                    <a:pt x="50" y="41"/>
                  </a:lnTo>
                  <a:lnTo>
                    <a:pt x="95" y="54"/>
                  </a:lnTo>
                  <a:lnTo>
                    <a:pt x="139" y="65"/>
                  </a:lnTo>
                  <a:lnTo>
                    <a:pt x="183" y="76"/>
                  </a:lnTo>
                  <a:lnTo>
                    <a:pt x="225" y="86"/>
                  </a:lnTo>
                  <a:lnTo>
                    <a:pt x="268" y="95"/>
                  </a:lnTo>
                  <a:lnTo>
                    <a:pt x="309" y="104"/>
                  </a:lnTo>
                  <a:lnTo>
                    <a:pt x="350" y="112"/>
                  </a:lnTo>
                  <a:lnTo>
                    <a:pt x="392" y="118"/>
                  </a:lnTo>
                  <a:lnTo>
                    <a:pt x="432" y="124"/>
                  </a:lnTo>
                  <a:lnTo>
                    <a:pt x="472" y="129"/>
                  </a:lnTo>
                  <a:lnTo>
                    <a:pt x="512" y="134"/>
                  </a:lnTo>
                  <a:lnTo>
                    <a:pt x="552" y="137"/>
                  </a:lnTo>
                  <a:lnTo>
                    <a:pt x="591" y="139"/>
                  </a:lnTo>
                  <a:lnTo>
                    <a:pt x="630" y="140"/>
                  </a:lnTo>
                  <a:lnTo>
                    <a:pt x="667" y="140"/>
                  </a:lnTo>
                  <a:lnTo>
                    <a:pt x="706" y="140"/>
                  </a:lnTo>
                  <a:lnTo>
                    <a:pt x="744" y="139"/>
                  </a:lnTo>
                  <a:lnTo>
                    <a:pt x="781" y="137"/>
                  </a:lnTo>
                  <a:lnTo>
                    <a:pt x="819" y="133"/>
                  </a:lnTo>
                  <a:lnTo>
                    <a:pt x="856" y="128"/>
                  </a:lnTo>
                  <a:lnTo>
                    <a:pt x="893" y="122"/>
                  </a:lnTo>
                  <a:lnTo>
                    <a:pt x="930" y="115"/>
                  </a:lnTo>
                  <a:lnTo>
                    <a:pt x="967" y="107"/>
                  </a:lnTo>
                  <a:lnTo>
                    <a:pt x="1003" y="98"/>
                  </a:lnTo>
                  <a:lnTo>
                    <a:pt x="1039" y="88"/>
                  </a:lnTo>
                  <a:lnTo>
                    <a:pt x="1077" y="76"/>
                  </a:lnTo>
                  <a:lnTo>
                    <a:pt x="1113" y="63"/>
                  </a:lnTo>
                  <a:lnTo>
                    <a:pt x="1150" y="49"/>
                  </a:lnTo>
                  <a:lnTo>
                    <a:pt x="1186" y="34"/>
                  </a:lnTo>
                  <a:lnTo>
                    <a:pt x="1222" y="18"/>
                  </a:lnTo>
                  <a:lnTo>
                    <a:pt x="1259" y="0"/>
                  </a:lnTo>
                  <a:lnTo>
                    <a:pt x="1259" y="48"/>
                  </a:lnTo>
                  <a:lnTo>
                    <a:pt x="1216" y="66"/>
                  </a:lnTo>
                  <a:lnTo>
                    <a:pt x="1173" y="84"/>
                  </a:lnTo>
                  <a:lnTo>
                    <a:pt x="1132" y="100"/>
                  </a:lnTo>
                  <a:lnTo>
                    <a:pt x="1092" y="114"/>
                  </a:lnTo>
                  <a:lnTo>
                    <a:pt x="1051" y="128"/>
                  </a:lnTo>
                  <a:lnTo>
                    <a:pt x="1012" y="139"/>
                  </a:lnTo>
                  <a:lnTo>
                    <a:pt x="972" y="149"/>
                  </a:lnTo>
                  <a:lnTo>
                    <a:pt x="933" y="157"/>
                  </a:lnTo>
                  <a:lnTo>
                    <a:pt x="895" y="164"/>
                  </a:lnTo>
                  <a:lnTo>
                    <a:pt x="856" y="170"/>
                  </a:lnTo>
                  <a:lnTo>
                    <a:pt x="819" y="175"/>
                  </a:lnTo>
                  <a:lnTo>
                    <a:pt x="781" y="179"/>
                  </a:lnTo>
                  <a:lnTo>
                    <a:pt x="744" y="180"/>
                  </a:lnTo>
                  <a:lnTo>
                    <a:pt x="707" y="182"/>
                  </a:lnTo>
                  <a:lnTo>
                    <a:pt x="670" y="183"/>
                  </a:lnTo>
                  <a:lnTo>
                    <a:pt x="632" y="182"/>
                  </a:lnTo>
                  <a:lnTo>
                    <a:pt x="595" y="180"/>
                  </a:lnTo>
                  <a:lnTo>
                    <a:pt x="558" y="177"/>
                  </a:lnTo>
                  <a:lnTo>
                    <a:pt x="521" y="174"/>
                  </a:lnTo>
                  <a:lnTo>
                    <a:pt x="483" y="169"/>
                  </a:lnTo>
                  <a:lnTo>
                    <a:pt x="446" y="164"/>
                  </a:lnTo>
                  <a:lnTo>
                    <a:pt x="407" y="158"/>
                  </a:lnTo>
                  <a:lnTo>
                    <a:pt x="368" y="152"/>
                  </a:lnTo>
                  <a:lnTo>
                    <a:pt x="329" y="144"/>
                  </a:lnTo>
                  <a:lnTo>
                    <a:pt x="290" y="137"/>
                  </a:lnTo>
                  <a:lnTo>
                    <a:pt x="250" y="128"/>
                  </a:lnTo>
                  <a:lnTo>
                    <a:pt x="210" y="119"/>
                  </a:lnTo>
                  <a:lnTo>
                    <a:pt x="170" y="109"/>
                  </a:lnTo>
                  <a:lnTo>
                    <a:pt x="129" y="99"/>
                  </a:lnTo>
                  <a:lnTo>
                    <a:pt x="86" y="89"/>
                  </a:lnTo>
                  <a:lnTo>
                    <a:pt x="44" y="79"/>
                  </a:lnTo>
                  <a:lnTo>
                    <a:pt x="0" y="68"/>
                  </a:lnTo>
                  <a:lnTo>
                    <a:pt x="5" y="29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4" name="Полилиния 455"/>
            <p:cNvSpPr>
              <a:spLocks/>
            </p:cNvSpPr>
            <p:nvPr/>
          </p:nvSpPr>
          <p:spPr bwMode="auto">
            <a:xfrm>
              <a:off x="365" y="2555"/>
              <a:ext cx="63" cy="237"/>
            </a:xfrm>
            <a:custGeom>
              <a:avLst/>
              <a:gdLst>
                <a:gd name="T0" fmla="*/ 0 w 253"/>
                <a:gd name="T1" fmla="*/ 0 h 949"/>
                <a:gd name="T2" fmla="*/ 0 w 253"/>
                <a:gd name="T3" fmla="*/ 0 h 949"/>
                <a:gd name="T4" fmla="*/ 0 w 253"/>
                <a:gd name="T5" fmla="*/ 0 h 949"/>
                <a:gd name="T6" fmla="*/ 0 w 253"/>
                <a:gd name="T7" fmla="*/ 0 h 949"/>
                <a:gd name="T8" fmla="*/ 0 w 253"/>
                <a:gd name="T9" fmla="*/ 0 h 949"/>
                <a:gd name="T10" fmla="*/ 0 w 253"/>
                <a:gd name="T11" fmla="*/ 0 h 949"/>
                <a:gd name="T12" fmla="*/ 0 w 253"/>
                <a:gd name="T13" fmla="*/ 0 h 949"/>
                <a:gd name="T14" fmla="*/ 0 w 253"/>
                <a:gd name="T15" fmla="*/ 0 h 949"/>
                <a:gd name="T16" fmla="*/ 0 w 253"/>
                <a:gd name="T17" fmla="*/ 0 h 949"/>
                <a:gd name="T18" fmla="*/ 0 w 253"/>
                <a:gd name="T19" fmla="*/ 0 h 949"/>
                <a:gd name="T20" fmla="*/ 0 w 253"/>
                <a:gd name="T21" fmla="*/ 0 h 949"/>
                <a:gd name="T22" fmla="*/ 0 w 253"/>
                <a:gd name="T23" fmla="*/ 0 h 949"/>
                <a:gd name="T24" fmla="*/ 0 w 253"/>
                <a:gd name="T25" fmla="*/ 0 h 949"/>
                <a:gd name="T26" fmla="*/ 0 w 253"/>
                <a:gd name="T27" fmla="*/ 0 h 949"/>
                <a:gd name="T28" fmla="*/ 0 w 253"/>
                <a:gd name="T29" fmla="*/ 0 h 949"/>
                <a:gd name="T30" fmla="*/ 0 w 253"/>
                <a:gd name="T31" fmla="*/ 0 h 949"/>
                <a:gd name="T32" fmla="*/ 0 w 253"/>
                <a:gd name="T33" fmla="*/ 0 h 949"/>
                <a:gd name="T34" fmla="*/ 0 w 253"/>
                <a:gd name="T35" fmla="*/ 0 h 949"/>
                <a:gd name="T36" fmla="*/ 0 w 253"/>
                <a:gd name="T37" fmla="*/ 0 h 949"/>
                <a:gd name="T38" fmla="*/ 0 w 253"/>
                <a:gd name="T39" fmla="*/ 0 h 949"/>
                <a:gd name="T40" fmla="*/ 0 w 253"/>
                <a:gd name="T41" fmla="*/ 0 h 949"/>
                <a:gd name="T42" fmla="*/ 0 w 253"/>
                <a:gd name="T43" fmla="*/ 0 h 949"/>
                <a:gd name="T44" fmla="*/ 0 w 253"/>
                <a:gd name="T45" fmla="*/ 0 h 949"/>
                <a:gd name="T46" fmla="*/ 0 w 253"/>
                <a:gd name="T47" fmla="*/ 0 h 949"/>
                <a:gd name="T48" fmla="*/ 0 w 253"/>
                <a:gd name="T49" fmla="*/ 0 h 949"/>
                <a:gd name="T50" fmla="*/ 0 w 253"/>
                <a:gd name="T51" fmla="*/ 0 h 949"/>
                <a:gd name="T52" fmla="*/ 0 w 253"/>
                <a:gd name="T53" fmla="*/ 0 h 949"/>
                <a:gd name="T54" fmla="*/ 0 w 253"/>
                <a:gd name="T55" fmla="*/ 0 h 949"/>
                <a:gd name="T56" fmla="*/ 0 w 253"/>
                <a:gd name="T57" fmla="*/ 0 h 949"/>
                <a:gd name="T58" fmla="*/ 0 w 253"/>
                <a:gd name="T59" fmla="*/ 0 h 949"/>
                <a:gd name="T60" fmla="*/ 0 w 253"/>
                <a:gd name="T61" fmla="*/ 0 h 949"/>
                <a:gd name="T62" fmla="*/ 0 w 253"/>
                <a:gd name="T63" fmla="*/ 0 h 949"/>
                <a:gd name="T64" fmla="*/ 0 w 253"/>
                <a:gd name="T65" fmla="*/ 0 h 949"/>
                <a:gd name="T66" fmla="*/ 0 w 253"/>
                <a:gd name="T67" fmla="*/ 0 h 94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"/>
                <a:gd name="T103" fmla="*/ 0 h 949"/>
                <a:gd name="T104" fmla="*/ 253 w 253"/>
                <a:gd name="T105" fmla="*/ 949 h 94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" h="949">
                  <a:moveTo>
                    <a:pt x="253" y="49"/>
                  </a:moveTo>
                  <a:lnTo>
                    <a:pt x="203" y="103"/>
                  </a:lnTo>
                  <a:lnTo>
                    <a:pt x="160" y="155"/>
                  </a:lnTo>
                  <a:lnTo>
                    <a:pt x="124" y="208"/>
                  </a:lnTo>
                  <a:lnTo>
                    <a:pt x="94" y="259"/>
                  </a:lnTo>
                  <a:lnTo>
                    <a:pt x="70" y="311"/>
                  </a:lnTo>
                  <a:lnTo>
                    <a:pt x="51" y="362"/>
                  </a:lnTo>
                  <a:lnTo>
                    <a:pt x="37" y="415"/>
                  </a:lnTo>
                  <a:lnTo>
                    <a:pt x="29" y="467"/>
                  </a:lnTo>
                  <a:lnTo>
                    <a:pt x="22" y="521"/>
                  </a:lnTo>
                  <a:lnTo>
                    <a:pt x="21" y="576"/>
                  </a:lnTo>
                  <a:lnTo>
                    <a:pt x="22" y="633"/>
                  </a:lnTo>
                  <a:lnTo>
                    <a:pt x="26" y="691"/>
                  </a:lnTo>
                  <a:lnTo>
                    <a:pt x="32" y="752"/>
                  </a:lnTo>
                  <a:lnTo>
                    <a:pt x="40" y="815"/>
                  </a:lnTo>
                  <a:lnTo>
                    <a:pt x="49" y="880"/>
                  </a:lnTo>
                  <a:lnTo>
                    <a:pt x="59" y="949"/>
                  </a:lnTo>
                  <a:lnTo>
                    <a:pt x="41" y="880"/>
                  </a:lnTo>
                  <a:lnTo>
                    <a:pt x="27" y="813"/>
                  </a:lnTo>
                  <a:lnTo>
                    <a:pt x="15" y="749"/>
                  </a:lnTo>
                  <a:lnTo>
                    <a:pt x="6" y="688"/>
                  </a:lnTo>
                  <a:lnTo>
                    <a:pt x="1" y="628"/>
                  </a:lnTo>
                  <a:lnTo>
                    <a:pt x="0" y="569"/>
                  </a:lnTo>
                  <a:lnTo>
                    <a:pt x="1" y="511"/>
                  </a:lnTo>
                  <a:lnTo>
                    <a:pt x="7" y="455"/>
                  </a:lnTo>
                  <a:lnTo>
                    <a:pt x="17" y="399"/>
                  </a:lnTo>
                  <a:lnTo>
                    <a:pt x="32" y="342"/>
                  </a:lnTo>
                  <a:lnTo>
                    <a:pt x="51" y="287"/>
                  </a:lnTo>
                  <a:lnTo>
                    <a:pt x="75" y="231"/>
                  </a:lnTo>
                  <a:lnTo>
                    <a:pt x="104" y="174"/>
                  </a:lnTo>
                  <a:lnTo>
                    <a:pt x="138" y="118"/>
                  </a:lnTo>
                  <a:lnTo>
                    <a:pt x="178" y="59"/>
                  </a:lnTo>
                  <a:lnTo>
                    <a:pt x="223" y="0"/>
                  </a:lnTo>
                  <a:lnTo>
                    <a:pt x="253" y="4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5" name="Полилиния 456"/>
            <p:cNvSpPr>
              <a:spLocks/>
            </p:cNvSpPr>
            <p:nvPr/>
          </p:nvSpPr>
          <p:spPr bwMode="auto">
            <a:xfrm>
              <a:off x="730" y="2549"/>
              <a:ext cx="68" cy="265"/>
            </a:xfrm>
            <a:custGeom>
              <a:avLst/>
              <a:gdLst>
                <a:gd name="T0" fmla="*/ 0 w 273"/>
                <a:gd name="T1" fmla="*/ 0 h 1056"/>
                <a:gd name="T2" fmla="*/ 0 w 273"/>
                <a:gd name="T3" fmla="*/ 0 h 1056"/>
                <a:gd name="T4" fmla="*/ 0 w 273"/>
                <a:gd name="T5" fmla="*/ 0 h 1056"/>
                <a:gd name="T6" fmla="*/ 0 w 273"/>
                <a:gd name="T7" fmla="*/ 0 h 1056"/>
                <a:gd name="T8" fmla="*/ 0 w 273"/>
                <a:gd name="T9" fmla="*/ 0 h 1056"/>
                <a:gd name="T10" fmla="*/ 0 w 273"/>
                <a:gd name="T11" fmla="*/ 0 h 1056"/>
                <a:gd name="T12" fmla="*/ 0 w 273"/>
                <a:gd name="T13" fmla="*/ 0 h 1056"/>
                <a:gd name="T14" fmla="*/ 0 w 273"/>
                <a:gd name="T15" fmla="*/ 0 h 1056"/>
                <a:gd name="T16" fmla="*/ 0 w 273"/>
                <a:gd name="T17" fmla="*/ 0 h 1056"/>
                <a:gd name="T18" fmla="*/ 0 w 273"/>
                <a:gd name="T19" fmla="*/ 0 h 1056"/>
                <a:gd name="T20" fmla="*/ 0 w 273"/>
                <a:gd name="T21" fmla="*/ 0 h 1056"/>
                <a:gd name="T22" fmla="*/ 0 w 273"/>
                <a:gd name="T23" fmla="*/ 0 h 1056"/>
                <a:gd name="T24" fmla="*/ 0 w 273"/>
                <a:gd name="T25" fmla="*/ 0 h 1056"/>
                <a:gd name="T26" fmla="*/ 0 w 273"/>
                <a:gd name="T27" fmla="*/ 0 h 1056"/>
                <a:gd name="T28" fmla="*/ 0 w 273"/>
                <a:gd name="T29" fmla="*/ 0 h 1056"/>
                <a:gd name="T30" fmla="*/ 0 w 273"/>
                <a:gd name="T31" fmla="*/ 0 h 1056"/>
                <a:gd name="T32" fmla="*/ 0 w 273"/>
                <a:gd name="T33" fmla="*/ 0 h 1056"/>
                <a:gd name="T34" fmla="*/ 0 w 273"/>
                <a:gd name="T35" fmla="*/ 0 h 1056"/>
                <a:gd name="T36" fmla="*/ 0 w 273"/>
                <a:gd name="T37" fmla="*/ 0 h 1056"/>
                <a:gd name="T38" fmla="*/ 0 w 273"/>
                <a:gd name="T39" fmla="*/ 0 h 1056"/>
                <a:gd name="T40" fmla="*/ 0 w 273"/>
                <a:gd name="T41" fmla="*/ 0 h 1056"/>
                <a:gd name="T42" fmla="*/ 0 w 273"/>
                <a:gd name="T43" fmla="*/ 0 h 1056"/>
                <a:gd name="T44" fmla="*/ 0 w 273"/>
                <a:gd name="T45" fmla="*/ 0 h 1056"/>
                <a:gd name="T46" fmla="*/ 0 w 273"/>
                <a:gd name="T47" fmla="*/ 0 h 1056"/>
                <a:gd name="T48" fmla="*/ 0 w 273"/>
                <a:gd name="T49" fmla="*/ 0 h 1056"/>
                <a:gd name="T50" fmla="*/ 0 w 273"/>
                <a:gd name="T51" fmla="*/ 0 h 1056"/>
                <a:gd name="T52" fmla="*/ 0 w 273"/>
                <a:gd name="T53" fmla="*/ 0 h 1056"/>
                <a:gd name="T54" fmla="*/ 0 w 273"/>
                <a:gd name="T55" fmla="*/ 0 h 1056"/>
                <a:gd name="T56" fmla="*/ 0 w 273"/>
                <a:gd name="T57" fmla="*/ 0 h 1056"/>
                <a:gd name="T58" fmla="*/ 0 w 273"/>
                <a:gd name="T59" fmla="*/ 0 h 1056"/>
                <a:gd name="T60" fmla="*/ 0 w 273"/>
                <a:gd name="T61" fmla="*/ 0 h 1056"/>
                <a:gd name="T62" fmla="*/ 0 w 273"/>
                <a:gd name="T63" fmla="*/ 0 h 1056"/>
                <a:gd name="T64" fmla="*/ 0 w 273"/>
                <a:gd name="T65" fmla="*/ 0 h 1056"/>
                <a:gd name="T66" fmla="*/ 0 w 273"/>
                <a:gd name="T67" fmla="*/ 0 h 105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73"/>
                <a:gd name="T103" fmla="*/ 0 h 1056"/>
                <a:gd name="T104" fmla="*/ 273 w 273"/>
                <a:gd name="T105" fmla="*/ 1056 h 105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73" h="1056">
                  <a:moveTo>
                    <a:pt x="0" y="0"/>
                  </a:moveTo>
                  <a:lnTo>
                    <a:pt x="55" y="60"/>
                  </a:lnTo>
                  <a:lnTo>
                    <a:pt x="105" y="120"/>
                  </a:lnTo>
                  <a:lnTo>
                    <a:pt x="146" y="182"/>
                  </a:lnTo>
                  <a:lnTo>
                    <a:pt x="183" y="243"/>
                  </a:lnTo>
                  <a:lnTo>
                    <a:pt x="213" y="306"/>
                  </a:lnTo>
                  <a:lnTo>
                    <a:pt x="235" y="368"/>
                  </a:lnTo>
                  <a:lnTo>
                    <a:pt x="254" y="432"/>
                  </a:lnTo>
                  <a:lnTo>
                    <a:pt x="265" y="496"/>
                  </a:lnTo>
                  <a:lnTo>
                    <a:pt x="272" y="561"/>
                  </a:lnTo>
                  <a:lnTo>
                    <a:pt x="273" y="628"/>
                  </a:lnTo>
                  <a:lnTo>
                    <a:pt x="268" y="696"/>
                  </a:lnTo>
                  <a:lnTo>
                    <a:pt x="259" y="766"/>
                  </a:lnTo>
                  <a:lnTo>
                    <a:pt x="244" y="836"/>
                  </a:lnTo>
                  <a:lnTo>
                    <a:pt x="225" y="907"/>
                  </a:lnTo>
                  <a:lnTo>
                    <a:pt x="202" y="981"/>
                  </a:lnTo>
                  <a:lnTo>
                    <a:pt x="174" y="1056"/>
                  </a:lnTo>
                  <a:lnTo>
                    <a:pt x="192" y="986"/>
                  </a:lnTo>
                  <a:lnTo>
                    <a:pt x="207" y="916"/>
                  </a:lnTo>
                  <a:lnTo>
                    <a:pt x="220" y="848"/>
                  </a:lnTo>
                  <a:lnTo>
                    <a:pt x="232" y="782"/>
                  </a:lnTo>
                  <a:lnTo>
                    <a:pt x="240" y="717"/>
                  </a:lnTo>
                  <a:lnTo>
                    <a:pt x="244" y="653"/>
                  </a:lnTo>
                  <a:lnTo>
                    <a:pt x="245" y="590"/>
                  </a:lnTo>
                  <a:lnTo>
                    <a:pt x="243" y="529"/>
                  </a:lnTo>
                  <a:lnTo>
                    <a:pt x="234" y="469"/>
                  </a:lnTo>
                  <a:lnTo>
                    <a:pt x="220" y="409"/>
                  </a:lnTo>
                  <a:lnTo>
                    <a:pt x="202" y="350"/>
                  </a:lnTo>
                  <a:lnTo>
                    <a:pt x="175" y="292"/>
                  </a:lnTo>
                  <a:lnTo>
                    <a:pt x="143" y="236"/>
                  </a:lnTo>
                  <a:lnTo>
                    <a:pt x="104" y="179"/>
                  </a:lnTo>
                  <a:lnTo>
                    <a:pt x="56" y="124"/>
                  </a:lnTo>
                  <a:lnTo>
                    <a:pt x="0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6" name="Полилиния 457"/>
            <p:cNvSpPr>
              <a:spLocks/>
            </p:cNvSpPr>
            <p:nvPr/>
          </p:nvSpPr>
          <p:spPr bwMode="auto">
            <a:xfrm>
              <a:off x="521" y="2440"/>
              <a:ext cx="26" cy="205"/>
            </a:xfrm>
            <a:custGeom>
              <a:avLst/>
              <a:gdLst>
                <a:gd name="T0" fmla="*/ 0 w 102"/>
                <a:gd name="T1" fmla="*/ 0 h 821"/>
                <a:gd name="T2" fmla="*/ 0 w 102"/>
                <a:gd name="T3" fmla="*/ 0 h 821"/>
                <a:gd name="T4" fmla="*/ 0 w 102"/>
                <a:gd name="T5" fmla="*/ 0 h 821"/>
                <a:gd name="T6" fmla="*/ 0 w 102"/>
                <a:gd name="T7" fmla="*/ 0 h 821"/>
                <a:gd name="T8" fmla="*/ 0 w 102"/>
                <a:gd name="T9" fmla="*/ 0 h 821"/>
                <a:gd name="T10" fmla="*/ 0 w 102"/>
                <a:gd name="T11" fmla="*/ 0 h 821"/>
                <a:gd name="T12" fmla="*/ 0 w 102"/>
                <a:gd name="T13" fmla="*/ 0 h 821"/>
                <a:gd name="T14" fmla="*/ 0 w 102"/>
                <a:gd name="T15" fmla="*/ 0 h 821"/>
                <a:gd name="T16" fmla="*/ 0 w 102"/>
                <a:gd name="T17" fmla="*/ 0 h 821"/>
                <a:gd name="T18" fmla="*/ 0 w 102"/>
                <a:gd name="T19" fmla="*/ 0 h 821"/>
                <a:gd name="T20" fmla="*/ 0 w 102"/>
                <a:gd name="T21" fmla="*/ 0 h 821"/>
                <a:gd name="T22" fmla="*/ 0 w 102"/>
                <a:gd name="T23" fmla="*/ 0 h 821"/>
                <a:gd name="T24" fmla="*/ 0 w 102"/>
                <a:gd name="T25" fmla="*/ 0 h 821"/>
                <a:gd name="T26" fmla="*/ 0 w 102"/>
                <a:gd name="T27" fmla="*/ 0 h 821"/>
                <a:gd name="T28" fmla="*/ 0 w 102"/>
                <a:gd name="T29" fmla="*/ 0 h 821"/>
                <a:gd name="T30" fmla="*/ 0 w 102"/>
                <a:gd name="T31" fmla="*/ 0 h 821"/>
                <a:gd name="T32" fmla="*/ 0 w 102"/>
                <a:gd name="T33" fmla="*/ 0 h 821"/>
                <a:gd name="T34" fmla="*/ 0 w 102"/>
                <a:gd name="T35" fmla="*/ 0 h 821"/>
                <a:gd name="T36" fmla="*/ 0 w 102"/>
                <a:gd name="T37" fmla="*/ 0 h 821"/>
                <a:gd name="T38" fmla="*/ 0 w 102"/>
                <a:gd name="T39" fmla="*/ 0 h 821"/>
                <a:gd name="T40" fmla="*/ 0 w 102"/>
                <a:gd name="T41" fmla="*/ 0 h 82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2"/>
                <a:gd name="T64" fmla="*/ 0 h 821"/>
                <a:gd name="T65" fmla="*/ 102 w 102"/>
                <a:gd name="T66" fmla="*/ 821 h 82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2" h="821">
                  <a:moveTo>
                    <a:pt x="82" y="0"/>
                  </a:moveTo>
                  <a:lnTo>
                    <a:pt x="57" y="78"/>
                  </a:lnTo>
                  <a:lnTo>
                    <a:pt x="41" y="157"/>
                  </a:lnTo>
                  <a:lnTo>
                    <a:pt x="31" y="240"/>
                  </a:lnTo>
                  <a:lnTo>
                    <a:pt x="28" y="326"/>
                  </a:lnTo>
                  <a:lnTo>
                    <a:pt x="31" y="419"/>
                  </a:lnTo>
                  <a:lnTo>
                    <a:pt x="41" y="519"/>
                  </a:lnTo>
                  <a:lnTo>
                    <a:pt x="55" y="629"/>
                  </a:lnTo>
                  <a:lnTo>
                    <a:pt x="73" y="751"/>
                  </a:lnTo>
                  <a:lnTo>
                    <a:pt x="102" y="821"/>
                  </a:lnTo>
                  <a:lnTo>
                    <a:pt x="53" y="821"/>
                  </a:lnTo>
                  <a:lnTo>
                    <a:pt x="35" y="751"/>
                  </a:lnTo>
                  <a:lnTo>
                    <a:pt x="22" y="663"/>
                  </a:lnTo>
                  <a:lnTo>
                    <a:pt x="12" y="577"/>
                  </a:lnTo>
                  <a:lnTo>
                    <a:pt x="5" y="490"/>
                  </a:lnTo>
                  <a:lnTo>
                    <a:pt x="0" y="404"/>
                  </a:lnTo>
                  <a:lnTo>
                    <a:pt x="0" y="316"/>
                  </a:lnTo>
                  <a:lnTo>
                    <a:pt x="5" y="226"/>
                  </a:lnTo>
                  <a:lnTo>
                    <a:pt x="16" y="134"/>
                  </a:lnTo>
                  <a:lnTo>
                    <a:pt x="35" y="3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7" name="Полилиния 458"/>
            <p:cNvSpPr>
              <a:spLocks/>
            </p:cNvSpPr>
            <p:nvPr/>
          </p:nvSpPr>
          <p:spPr bwMode="auto">
            <a:xfrm>
              <a:off x="626" y="2440"/>
              <a:ext cx="21" cy="203"/>
            </a:xfrm>
            <a:custGeom>
              <a:avLst/>
              <a:gdLst>
                <a:gd name="T0" fmla="*/ 0 w 82"/>
                <a:gd name="T1" fmla="*/ 0 h 811"/>
                <a:gd name="T2" fmla="*/ 0 w 82"/>
                <a:gd name="T3" fmla="*/ 0 h 811"/>
                <a:gd name="T4" fmla="*/ 0 w 82"/>
                <a:gd name="T5" fmla="*/ 0 h 811"/>
                <a:gd name="T6" fmla="*/ 0 w 82"/>
                <a:gd name="T7" fmla="*/ 0 h 811"/>
                <a:gd name="T8" fmla="*/ 0 w 82"/>
                <a:gd name="T9" fmla="*/ 0 h 811"/>
                <a:gd name="T10" fmla="*/ 0 w 82"/>
                <a:gd name="T11" fmla="*/ 0 h 811"/>
                <a:gd name="T12" fmla="*/ 0 w 82"/>
                <a:gd name="T13" fmla="*/ 0 h 811"/>
                <a:gd name="T14" fmla="*/ 0 w 82"/>
                <a:gd name="T15" fmla="*/ 0 h 811"/>
                <a:gd name="T16" fmla="*/ 0 w 82"/>
                <a:gd name="T17" fmla="*/ 0 h 811"/>
                <a:gd name="T18" fmla="*/ 0 w 82"/>
                <a:gd name="T19" fmla="*/ 0 h 811"/>
                <a:gd name="T20" fmla="*/ 0 w 82"/>
                <a:gd name="T21" fmla="*/ 0 h 811"/>
                <a:gd name="T22" fmla="*/ 0 w 82"/>
                <a:gd name="T23" fmla="*/ 0 h 811"/>
                <a:gd name="T24" fmla="*/ 0 w 82"/>
                <a:gd name="T25" fmla="*/ 0 h 811"/>
                <a:gd name="T26" fmla="*/ 0 w 82"/>
                <a:gd name="T27" fmla="*/ 0 h 811"/>
                <a:gd name="T28" fmla="*/ 0 w 82"/>
                <a:gd name="T29" fmla="*/ 0 h 811"/>
                <a:gd name="T30" fmla="*/ 0 w 82"/>
                <a:gd name="T31" fmla="*/ 0 h 811"/>
                <a:gd name="T32" fmla="*/ 0 w 82"/>
                <a:gd name="T33" fmla="*/ 0 h 811"/>
                <a:gd name="T34" fmla="*/ 0 w 82"/>
                <a:gd name="T35" fmla="*/ 0 h 811"/>
                <a:gd name="T36" fmla="*/ 0 w 82"/>
                <a:gd name="T37" fmla="*/ 0 h 811"/>
                <a:gd name="T38" fmla="*/ 0 w 82"/>
                <a:gd name="T39" fmla="*/ 0 h 811"/>
                <a:gd name="T40" fmla="*/ 0 w 82"/>
                <a:gd name="T41" fmla="*/ 0 h 811"/>
                <a:gd name="T42" fmla="*/ 0 w 82"/>
                <a:gd name="T43" fmla="*/ 0 h 8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2"/>
                <a:gd name="T67" fmla="*/ 0 h 811"/>
                <a:gd name="T68" fmla="*/ 82 w 82"/>
                <a:gd name="T69" fmla="*/ 811 h 81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2" h="811">
                  <a:moveTo>
                    <a:pt x="38" y="0"/>
                  </a:moveTo>
                  <a:lnTo>
                    <a:pt x="46" y="104"/>
                  </a:lnTo>
                  <a:lnTo>
                    <a:pt x="51" y="206"/>
                  </a:lnTo>
                  <a:lnTo>
                    <a:pt x="52" y="306"/>
                  </a:lnTo>
                  <a:lnTo>
                    <a:pt x="50" y="405"/>
                  </a:lnTo>
                  <a:lnTo>
                    <a:pt x="42" y="505"/>
                  </a:lnTo>
                  <a:lnTo>
                    <a:pt x="32" y="606"/>
                  </a:lnTo>
                  <a:lnTo>
                    <a:pt x="18" y="707"/>
                  </a:lnTo>
                  <a:lnTo>
                    <a:pt x="0" y="811"/>
                  </a:lnTo>
                  <a:lnTo>
                    <a:pt x="47" y="801"/>
                  </a:lnTo>
                  <a:lnTo>
                    <a:pt x="57" y="749"/>
                  </a:lnTo>
                  <a:lnTo>
                    <a:pt x="66" y="666"/>
                  </a:lnTo>
                  <a:lnTo>
                    <a:pt x="75" y="562"/>
                  </a:lnTo>
                  <a:lnTo>
                    <a:pt x="80" y="446"/>
                  </a:lnTo>
                  <a:lnTo>
                    <a:pt x="82" y="326"/>
                  </a:lnTo>
                  <a:lnTo>
                    <a:pt x="80" y="211"/>
                  </a:lnTo>
                  <a:lnTo>
                    <a:pt x="71" y="108"/>
                  </a:lnTo>
                  <a:lnTo>
                    <a:pt x="56" y="28"/>
                  </a:lnTo>
                  <a:lnTo>
                    <a:pt x="56" y="24"/>
                  </a:lnTo>
                  <a:lnTo>
                    <a:pt x="57" y="29"/>
                  </a:lnTo>
                  <a:lnTo>
                    <a:pt x="53" y="2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8" name="Полилиния 459"/>
            <p:cNvSpPr>
              <a:spLocks/>
            </p:cNvSpPr>
            <p:nvPr/>
          </p:nvSpPr>
          <p:spPr bwMode="auto">
            <a:xfrm>
              <a:off x="416" y="2479"/>
              <a:ext cx="323" cy="173"/>
            </a:xfrm>
            <a:custGeom>
              <a:avLst/>
              <a:gdLst>
                <a:gd name="T0" fmla="*/ 0 w 1294"/>
                <a:gd name="T1" fmla="*/ 0 h 692"/>
                <a:gd name="T2" fmla="*/ 0 w 1294"/>
                <a:gd name="T3" fmla="*/ 0 h 692"/>
                <a:gd name="T4" fmla="*/ 0 w 1294"/>
                <a:gd name="T5" fmla="*/ 0 h 692"/>
                <a:gd name="T6" fmla="*/ 0 w 1294"/>
                <a:gd name="T7" fmla="*/ 0 h 692"/>
                <a:gd name="T8" fmla="*/ 0 w 1294"/>
                <a:gd name="T9" fmla="*/ 0 h 692"/>
                <a:gd name="T10" fmla="*/ 0 w 1294"/>
                <a:gd name="T11" fmla="*/ 0 h 692"/>
                <a:gd name="T12" fmla="*/ 0 w 1294"/>
                <a:gd name="T13" fmla="*/ 0 h 692"/>
                <a:gd name="T14" fmla="*/ 0 w 1294"/>
                <a:gd name="T15" fmla="*/ 0 h 692"/>
                <a:gd name="T16" fmla="*/ 0 w 1294"/>
                <a:gd name="T17" fmla="*/ 0 h 692"/>
                <a:gd name="T18" fmla="*/ 0 w 1294"/>
                <a:gd name="T19" fmla="*/ 0 h 692"/>
                <a:gd name="T20" fmla="*/ 0 w 1294"/>
                <a:gd name="T21" fmla="*/ 0 h 692"/>
                <a:gd name="T22" fmla="*/ 0 w 1294"/>
                <a:gd name="T23" fmla="*/ 0 h 692"/>
                <a:gd name="T24" fmla="*/ 0 w 1294"/>
                <a:gd name="T25" fmla="*/ 0 h 692"/>
                <a:gd name="T26" fmla="*/ 0 w 1294"/>
                <a:gd name="T27" fmla="*/ 0 h 692"/>
                <a:gd name="T28" fmla="*/ 0 w 1294"/>
                <a:gd name="T29" fmla="*/ 0 h 692"/>
                <a:gd name="T30" fmla="*/ 0 w 1294"/>
                <a:gd name="T31" fmla="*/ 0 h 692"/>
                <a:gd name="T32" fmla="*/ 0 w 1294"/>
                <a:gd name="T33" fmla="*/ 0 h 692"/>
                <a:gd name="T34" fmla="*/ 0 w 1294"/>
                <a:gd name="T35" fmla="*/ 0 h 692"/>
                <a:gd name="T36" fmla="*/ 0 w 1294"/>
                <a:gd name="T37" fmla="*/ 0 h 692"/>
                <a:gd name="T38" fmla="*/ 0 w 1294"/>
                <a:gd name="T39" fmla="*/ 0 h 692"/>
                <a:gd name="T40" fmla="*/ 0 w 1294"/>
                <a:gd name="T41" fmla="*/ 0 h 692"/>
                <a:gd name="T42" fmla="*/ 0 w 1294"/>
                <a:gd name="T43" fmla="*/ 0 h 692"/>
                <a:gd name="T44" fmla="*/ 0 w 1294"/>
                <a:gd name="T45" fmla="*/ 0 h 692"/>
                <a:gd name="T46" fmla="*/ 0 w 1294"/>
                <a:gd name="T47" fmla="*/ 0 h 692"/>
                <a:gd name="T48" fmla="*/ 0 w 1294"/>
                <a:gd name="T49" fmla="*/ 0 h 692"/>
                <a:gd name="T50" fmla="*/ 0 w 1294"/>
                <a:gd name="T51" fmla="*/ 0 h 692"/>
                <a:gd name="T52" fmla="*/ 0 w 1294"/>
                <a:gd name="T53" fmla="*/ 0 h 692"/>
                <a:gd name="T54" fmla="*/ 0 w 1294"/>
                <a:gd name="T55" fmla="*/ 0 h 692"/>
                <a:gd name="T56" fmla="*/ 0 w 1294"/>
                <a:gd name="T57" fmla="*/ 0 h 692"/>
                <a:gd name="T58" fmla="*/ 0 w 1294"/>
                <a:gd name="T59" fmla="*/ 0 h 692"/>
                <a:gd name="T60" fmla="*/ 0 w 1294"/>
                <a:gd name="T61" fmla="*/ 0 h 692"/>
                <a:gd name="T62" fmla="*/ 0 w 1294"/>
                <a:gd name="T63" fmla="*/ 0 h 692"/>
                <a:gd name="T64" fmla="*/ 0 w 1294"/>
                <a:gd name="T65" fmla="*/ 0 h 692"/>
                <a:gd name="T66" fmla="*/ 0 w 1294"/>
                <a:gd name="T67" fmla="*/ 0 h 692"/>
                <a:gd name="T68" fmla="*/ 0 w 1294"/>
                <a:gd name="T69" fmla="*/ 0 h 692"/>
                <a:gd name="T70" fmla="*/ 0 w 1294"/>
                <a:gd name="T71" fmla="*/ 0 h 692"/>
                <a:gd name="T72" fmla="*/ 0 w 1294"/>
                <a:gd name="T73" fmla="*/ 0 h 692"/>
                <a:gd name="T74" fmla="*/ 0 w 1294"/>
                <a:gd name="T75" fmla="*/ 0 h 692"/>
                <a:gd name="T76" fmla="*/ 0 w 1294"/>
                <a:gd name="T77" fmla="*/ 0 h 692"/>
                <a:gd name="T78" fmla="*/ 0 w 1294"/>
                <a:gd name="T79" fmla="*/ 0 h 692"/>
                <a:gd name="T80" fmla="*/ 0 w 1294"/>
                <a:gd name="T81" fmla="*/ 0 h 692"/>
                <a:gd name="T82" fmla="*/ 0 w 1294"/>
                <a:gd name="T83" fmla="*/ 0 h 692"/>
                <a:gd name="T84" fmla="*/ 0 w 1294"/>
                <a:gd name="T85" fmla="*/ 0 h 692"/>
                <a:gd name="T86" fmla="*/ 0 w 1294"/>
                <a:gd name="T87" fmla="*/ 0 h 692"/>
                <a:gd name="T88" fmla="*/ 0 w 1294"/>
                <a:gd name="T89" fmla="*/ 0 h 692"/>
                <a:gd name="T90" fmla="*/ 0 w 1294"/>
                <a:gd name="T91" fmla="*/ 0 h 692"/>
                <a:gd name="T92" fmla="*/ 0 w 1294"/>
                <a:gd name="T93" fmla="*/ 0 h 692"/>
                <a:gd name="T94" fmla="*/ 0 w 1294"/>
                <a:gd name="T95" fmla="*/ 0 h 692"/>
                <a:gd name="T96" fmla="*/ 0 w 1294"/>
                <a:gd name="T97" fmla="*/ 0 h 69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4"/>
                <a:gd name="T148" fmla="*/ 0 h 692"/>
                <a:gd name="T149" fmla="*/ 1294 w 1294"/>
                <a:gd name="T150" fmla="*/ 692 h 69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4" h="692">
                  <a:moveTo>
                    <a:pt x="39" y="68"/>
                  </a:moveTo>
                  <a:lnTo>
                    <a:pt x="39" y="149"/>
                  </a:lnTo>
                  <a:lnTo>
                    <a:pt x="43" y="227"/>
                  </a:lnTo>
                  <a:lnTo>
                    <a:pt x="50" y="300"/>
                  </a:lnTo>
                  <a:lnTo>
                    <a:pt x="64" y="367"/>
                  </a:lnTo>
                  <a:lnTo>
                    <a:pt x="85" y="434"/>
                  </a:lnTo>
                  <a:lnTo>
                    <a:pt x="118" y="496"/>
                  </a:lnTo>
                  <a:lnTo>
                    <a:pt x="163" y="556"/>
                  </a:lnTo>
                  <a:lnTo>
                    <a:pt x="223" y="615"/>
                  </a:lnTo>
                  <a:lnTo>
                    <a:pt x="249" y="619"/>
                  </a:lnTo>
                  <a:lnTo>
                    <a:pt x="277" y="623"/>
                  </a:lnTo>
                  <a:lnTo>
                    <a:pt x="303" y="627"/>
                  </a:lnTo>
                  <a:lnTo>
                    <a:pt x="331" y="630"/>
                  </a:lnTo>
                  <a:lnTo>
                    <a:pt x="358" y="633"/>
                  </a:lnTo>
                  <a:lnTo>
                    <a:pt x="384" y="637"/>
                  </a:lnTo>
                  <a:lnTo>
                    <a:pt x="413" y="639"/>
                  </a:lnTo>
                  <a:lnTo>
                    <a:pt x="441" y="642"/>
                  </a:lnTo>
                  <a:lnTo>
                    <a:pt x="468" y="643"/>
                  </a:lnTo>
                  <a:lnTo>
                    <a:pt x="497" y="645"/>
                  </a:lnTo>
                  <a:lnTo>
                    <a:pt x="525" y="647"/>
                  </a:lnTo>
                  <a:lnTo>
                    <a:pt x="554" y="648"/>
                  </a:lnTo>
                  <a:lnTo>
                    <a:pt x="582" y="648"/>
                  </a:lnTo>
                  <a:lnTo>
                    <a:pt x="612" y="648"/>
                  </a:lnTo>
                  <a:lnTo>
                    <a:pt x="641" y="648"/>
                  </a:lnTo>
                  <a:lnTo>
                    <a:pt x="671" y="648"/>
                  </a:lnTo>
                  <a:lnTo>
                    <a:pt x="700" y="647"/>
                  </a:lnTo>
                  <a:lnTo>
                    <a:pt x="730" y="645"/>
                  </a:lnTo>
                  <a:lnTo>
                    <a:pt x="761" y="644"/>
                  </a:lnTo>
                  <a:lnTo>
                    <a:pt x="792" y="642"/>
                  </a:lnTo>
                  <a:lnTo>
                    <a:pt x="823" y="639"/>
                  </a:lnTo>
                  <a:lnTo>
                    <a:pt x="853" y="637"/>
                  </a:lnTo>
                  <a:lnTo>
                    <a:pt x="884" y="633"/>
                  </a:lnTo>
                  <a:lnTo>
                    <a:pt x="917" y="629"/>
                  </a:lnTo>
                  <a:lnTo>
                    <a:pt x="948" y="624"/>
                  </a:lnTo>
                  <a:lnTo>
                    <a:pt x="981" y="619"/>
                  </a:lnTo>
                  <a:lnTo>
                    <a:pt x="1013" y="614"/>
                  </a:lnTo>
                  <a:lnTo>
                    <a:pt x="1046" y="608"/>
                  </a:lnTo>
                  <a:lnTo>
                    <a:pt x="1078" y="600"/>
                  </a:lnTo>
                  <a:lnTo>
                    <a:pt x="1112" y="593"/>
                  </a:lnTo>
                  <a:lnTo>
                    <a:pt x="1146" y="585"/>
                  </a:lnTo>
                  <a:lnTo>
                    <a:pt x="1180" y="576"/>
                  </a:lnTo>
                  <a:lnTo>
                    <a:pt x="1184" y="565"/>
                  </a:lnTo>
                  <a:lnTo>
                    <a:pt x="1192" y="536"/>
                  </a:lnTo>
                  <a:lnTo>
                    <a:pt x="1205" y="489"/>
                  </a:lnTo>
                  <a:lnTo>
                    <a:pt x="1220" y="425"/>
                  </a:lnTo>
                  <a:lnTo>
                    <a:pt x="1232" y="343"/>
                  </a:lnTo>
                  <a:lnTo>
                    <a:pt x="1244" y="244"/>
                  </a:lnTo>
                  <a:lnTo>
                    <a:pt x="1249" y="130"/>
                  </a:lnTo>
                  <a:lnTo>
                    <a:pt x="1246" y="0"/>
                  </a:lnTo>
                  <a:lnTo>
                    <a:pt x="1294" y="78"/>
                  </a:lnTo>
                  <a:lnTo>
                    <a:pt x="1293" y="148"/>
                  </a:lnTo>
                  <a:lnTo>
                    <a:pt x="1288" y="217"/>
                  </a:lnTo>
                  <a:lnTo>
                    <a:pt x="1281" y="286"/>
                  </a:lnTo>
                  <a:lnTo>
                    <a:pt x="1271" y="355"/>
                  </a:lnTo>
                  <a:lnTo>
                    <a:pt x="1259" y="422"/>
                  </a:lnTo>
                  <a:lnTo>
                    <a:pt x="1244" y="490"/>
                  </a:lnTo>
                  <a:lnTo>
                    <a:pt x="1227" y="558"/>
                  </a:lnTo>
                  <a:lnTo>
                    <a:pt x="1209" y="625"/>
                  </a:lnTo>
                  <a:lnTo>
                    <a:pt x="1176" y="630"/>
                  </a:lnTo>
                  <a:lnTo>
                    <a:pt x="1145" y="635"/>
                  </a:lnTo>
                  <a:lnTo>
                    <a:pt x="1115" y="640"/>
                  </a:lnTo>
                  <a:lnTo>
                    <a:pt x="1086" y="645"/>
                  </a:lnTo>
                  <a:lnTo>
                    <a:pt x="1057" y="650"/>
                  </a:lnTo>
                  <a:lnTo>
                    <a:pt x="1030" y="654"/>
                  </a:lnTo>
                  <a:lnTo>
                    <a:pt x="1002" y="659"/>
                  </a:lnTo>
                  <a:lnTo>
                    <a:pt x="976" y="663"/>
                  </a:lnTo>
                  <a:lnTo>
                    <a:pt x="949" y="667"/>
                  </a:lnTo>
                  <a:lnTo>
                    <a:pt x="923" y="670"/>
                  </a:lnTo>
                  <a:lnTo>
                    <a:pt x="897" y="674"/>
                  </a:lnTo>
                  <a:lnTo>
                    <a:pt x="870" y="678"/>
                  </a:lnTo>
                  <a:lnTo>
                    <a:pt x="844" y="680"/>
                  </a:lnTo>
                  <a:lnTo>
                    <a:pt x="818" y="684"/>
                  </a:lnTo>
                  <a:lnTo>
                    <a:pt x="792" y="687"/>
                  </a:lnTo>
                  <a:lnTo>
                    <a:pt x="764" y="688"/>
                  </a:lnTo>
                  <a:lnTo>
                    <a:pt x="736" y="689"/>
                  </a:lnTo>
                  <a:lnTo>
                    <a:pt x="708" y="691"/>
                  </a:lnTo>
                  <a:lnTo>
                    <a:pt x="679" y="692"/>
                  </a:lnTo>
                  <a:lnTo>
                    <a:pt x="649" y="692"/>
                  </a:lnTo>
                  <a:lnTo>
                    <a:pt x="617" y="692"/>
                  </a:lnTo>
                  <a:lnTo>
                    <a:pt x="586" y="692"/>
                  </a:lnTo>
                  <a:lnTo>
                    <a:pt x="554" y="691"/>
                  </a:lnTo>
                  <a:lnTo>
                    <a:pt x="518" y="689"/>
                  </a:lnTo>
                  <a:lnTo>
                    <a:pt x="482" y="687"/>
                  </a:lnTo>
                  <a:lnTo>
                    <a:pt x="446" y="684"/>
                  </a:lnTo>
                  <a:lnTo>
                    <a:pt x="407" y="680"/>
                  </a:lnTo>
                  <a:lnTo>
                    <a:pt x="366" y="677"/>
                  </a:lnTo>
                  <a:lnTo>
                    <a:pt x="323" y="672"/>
                  </a:lnTo>
                  <a:lnTo>
                    <a:pt x="279" y="667"/>
                  </a:lnTo>
                  <a:lnTo>
                    <a:pt x="233" y="660"/>
                  </a:lnTo>
                  <a:lnTo>
                    <a:pt x="184" y="654"/>
                  </a:lnTo>
                  <a:lnTo>
                    <a:pt x="141" y="598"/>
                  </a:lnTo>
                  <a:lnTo>
                    <a:pt x="106" y="541"/>
                  </a:lnTo>
                  <a:lnTo>
                    <a:pt x="80" y="485"/>
                  </a:lnTo>
                  <a:lnTo>
                    <a:pt x="59" y="429"/>
                  </a:lnTo>
                  <a:lnTo>
                    <a:pt x="41" y="370"/>
                  </a:lnTo>
                  <a:lnTo>
                    <a:pt x="26" y="310"/>
                  </a:lnTo>
                  <a:lnTo>
                    <a:pt x="14" y="244"/>
                  </a:lnTo>
                  <a:lnTo>
                    <a:pt x="0" y="174"/>
                  </a:lnTo>
                  <a:lnTo>
                    <a:pt x="39" y="68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69" name="Полилиния 460"/>
            <p:cNvSpPr>
              <a:spLocks/>
            </p:cNvSpPr>
            <p:nvPr/>
          </p:nvSpPr>
          <p:spPr bwMode="auto">
            <a:xfrm>
              <a:off x="429" y="2706"/>
              <a:ext cx="310" cy="39"/>
            </a:xfrm>
            <a:custGeom>
              <a:avLst/>
              <a:gdLst>
                <a:gd name="T0" fmla="*/ 0 w 1243"/>
                <a:gd name="T1" fmla="*/ 0 h 156"/>
                <a:gd name="T2" fmla="*/ 0 w 1243"/>
                <a:gd name="T3" fmla="*/ 0 h 156"/>
                <a:gd name="T4" fmla="*/ 0 w 1243"/>
                <a:gd name="T5" fmla="*/ 0 h 156"/>
                <a:gd name="T6" fmla="*/ 0 w 1243"/>
                <a:gd name="T7" fmla="*/ 0 h 156"/>
                <a:gd name="T8" fmla="*/ 0 w 1243"/>
                <a:gd name="T9" fmla="*/ 0 h 156"/>
                <a:gd name="T10" fmla="*/ 0 w 1243"/>
                <a:gd name="T11" fmla="*/ 0 h 156"/>
                <a:gd name="T12" fmla="*/ 0 w 1243"/>
                <a:gd name="T13" fmla="*/ 0 h 156"/>
                <a:gd name="T14" fmla="*/ 0 w 1243"/>
                <a:gd name="T15" fmla="*/ 0 h 156"/>
                <a:gd name="T16" fmla="*/ 0 w 1243"/>
                <a:gd name="T17" fmla="*/ 0 h 156"/>
                <a:gd name="T18" fmla="*/ 0 w 1243"/>
                <a:gd name="T19" fmla="*/ 0 h 156"/>
                <a:gd name="T20" fmla="*/ 0 w 1243"/>
                <a:gd name="T21" fmla="*/ 0 h 156"/>
                <a:gd name="T22" fmla="*/ 0 w 1243"/>
                <a:gd name="T23" fmla="*/ 0 h 156"/>
                <a:gd name="T24" fmla="*/ 0 w 1243"/>
                <a:gd name="T25" fmla="*/ 0 h 156"/>
                <a:gd name="T26" fmla="*/ 0 w 1243"/>
                <a:gd name="T27" fmla="*/ 0 h 156"/>
                <a:gd name="T28" fmla="*/ 0 w 1243"/>
                <a:gd name="T29" fmla="*/ 0 h 156"/>
                <a:gd name="T30" fmla="*/ 0 w 1243"/>
                <a:gd name="T31" fmla="*/ 0 h 156"/>
                <a:gd name="T32" fmla="*/ 0 w 1243"/>
                <a:gd name="T33" fmla="*/ 0 h 156"/>
                <a:gd name="T34" fmla="*/ 0 w 1243"/>
                <a:gd name="T35" fmla="*/ 0 h 156"/>
                <a:gd name="T36" fmla="*/ 0 w 1243"/>
                <a:gd name="T37" fmla="*/ 0 h 156"/>
                <a:gd name="T38" fmla="*/ 0 w 1243"/>
                <a:gd name="T39" fmla="*/ 0 h 156"/>
                <a:gd name="T40" fmla="*/ 0 w 1243"/>
                <a:gd name="T41" fmla="*/ 0 h 156"/>
                <a:gd name="T42" fmla="*/ 0 w 1243"/>
                <a:gd name="T43" fmla="*/ 0 h 156"/>
                <a:gd name="T44" fmla="*/ 0 w 1243"/>
                <a:gd name="T45" fmla="*/ 0 h 156"/>
                <a:gd name="T46" fmla="*/ 0 w 1243"/>
                <a:gd name="T47" fmla="*/ 0 h 156"/>
                <a:gd name="T48" fmla="*/ 0 w 1243"/>
                <a:gd name="T49" fmla="*/ 0 h 156"/>
                <a:gd name="T50" fmla="*/ 0 w 1243"/>
                <a:gd name="T51" fmla="*/ 0 h 156"/>
                <a:gd name="T52" fmla="*/ 0 w 1243"/>
                <a:gd name="T53" fmla="*/ 0 h 156"/>
                <a:gd name="T54" fmla="*/ 0 w 1243"/>
                <a:gd name="T55" fmla="*/ 0 h 156"/>
                <a:gd name="T56" fmla="*/ 0 w 1243"/>
                <a:gd name="T57" fmla="*/ 0 h 156"/>
                <a:gd name="T58" fmla="*/ 0 w 1243"/>
                <a:gd name="T59" fmla="*/ 0 h 156"/>
                <a:gd name="T60" fmla="*/ 0 w 1243"/>
                <a:gd name="T61" fmla="*/ 0 h 156"/>
                <a:gd name="T62" fmla="*/ 0 w 1243"/>
                <a:gd name="T63" fmla="*/ 0 h 156"/>
                <a:gd name="T64" fmla="*/ 0 w 1243"/>
                <a:gd name="T65" fmla="*/ 0 h 1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43"/>
                <a:gd name="T100" fmla="*/ 0 h 156"/>
                <a:gd name="T101" fmla="*/ 1243 w 1243"/>
                <a:gd name="T102" fmla="*/ 156 h 1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43" h="156">
                  <a:moveTo>
                    <a:pt x="0" y="30"/>
                  </a:moveTo>
                  <a:lnTo>
                    <a:pt x="45" y="42"/>
                  </a:lnTo>
                  <a:lnTo>
                    <a:pt x="90" y="52"/>
                  </a:lnTo>
                  <a:lnTo>
                    <a:pt x="134" y="60"/>
                  </a:lnTo>
                  <a:lnTo>
                    <a:pt x="177" y="69"/>
                  </a:lnTo>
                  <a:lnTo>
                    <a:pt x="219" y="77"/>
                  </a:lnTo>
                  <a:lnTo>
                    <a:pt x="261" y="84"/>
                  </a:lnTo>
                  <a:lnTo>
                    <a:pt x="302" y="91"/>
                  </a:lnTo>
                  <a:lnTo>
                    <a:pt x="343" y="96"/>
                  </a:lnTo>
                  <a:lnTo>
                    <a:pt x="383" y="101"/>
                  </a:lnTo>
                  <a:lnTo>
                    <a:pt x="423" y="104"/>
                  </a:lnTo>
                  <a:lnTo>
                    <a:pt x="462" y="107"/>
                  </a:lnTo>
                  <a:lnTo>
                    <a:pt x="501" y="109"/>
                  </a:lnTo>
                  <a:lnTo>
                    <a:pt x="540" y="112"/>
                  </a:lnTo>
                  <a:lnTo>
                    <a:pt x="577" y="113"/>
                  </a:lnTo>
                  <a:lnTo>
                    <a:pt x="615" y="113"/>
                  </a:lnTo>
                  <a:lnTo>
                    <a:pt x="653" y="112"/>
                  </a:lnTo>
                  <a:lnTo>
                    <a:pt x="690" y="111"/>
                  </a:lnTo>
                  <a:lnTo>
                    <a:pt x="728" y="109"/>
                  </a:lnTo>
                  <a:lnTo>
                    <a:pt x="764" y="106"/>
                  </a:lnTo>
                  <a:lnTo>
                    <a:pt x="800" y="102"/>
                  </a:lnTo>
                  <a:lnTo>
                    <a:pt x="837" y="98"/>
                  </a:lnTo>
                  <a:lnTo>
                    <a:pt x="873" y="93"/>
                  </a:lnTo>
                  <a:lnTo>
                    <a:pt x="909" y="87"/>
                  </a:lnTo>
                  <a:lnTo>
                    <a:pt x="944" y="81"/>
                  </a:lnTo>
                  <a:lnTo>
                    <a:pt x="981" y="73"/>
                  </a:lnTo>
                  <a:lnTo>
                    <a:pt x="1017" y="65"/>
                  </a:lnTo>
                  <a:lnTo>
                    <a:pt x="1053" y="55"/>
                  </a:lnTo>
                  <a:lnTo>
                    <a:pt x="1088" y="47"/>
                  </a:lnTo>
                  <a:lnTo>
                    <a:pt x="1125" y="37"/>
                  </a:lnTo>
                  <a:lnTo>
                    <a:pt x="1161" y="25"/>
                  </a:lnTo>
                  <a:lnTo>
                    <a:pt x="1197" y="13"/>
                  </a:lnTo>
                  <a:lnTo>
                    <a:pt x="1234" y="0"/>
                  </a:lnTo>
                  <a:lnTo>
                    <a:pt x="1243" y="50"/>
                  </a:lnTo>
                  <a:lnTo>
                    <a:pt x="1194" y="64"/>
                  </a:lnTo>
                  <a:lnTo>
                    <a:pt x="1146" y="78"/>
                  </a:lnTo>
                  <a:lnTo>
                    <a:pt x="1100" y="91"/>
                  </a:lnTo>
                  <a:lnTo>
                    <a:pt x="1055" y="101"/>
                  </a:lnTo>
                  <a:lnTo>
                    <a:pt x="1011" y="111"/>
                  </a:lnTo>
                  <a:lnTo>
                    <a:pt x="968" y="119"/>
                  </a:lnTo>
                  <a:lnTo>
                    <a:pt x="926" y="127"/>
                  </a:lnTo>
                  <a:lnTo>
                    <a:pt x="886" y="134"/>
                  </a:lnTo>
                  <a:lnTo>
                    <a:pt x="845" y="139"/>
                  </a:lnTo>
                  <a:lnTo>
                    <a:pt x="805" y="144"/>
                  </a:lnTo>
                  <a:lnTo>
                    <a:pt x="767" y="148"/>
                  </a:lnTo>
                  <a:lnTo>
                    <a:pt x="729" y="152"/>
                  </a:lnTo>
                  <a:lnTo>
                    <a:pt x="691" y="154"/>
                  </a:lnTo>
                  <a:lnTo>
                    <a:pt x="655" y="156"/>
                  </a:lnTo>
                  <a:lnTo>
                    <a:pt x="619" y="156"/>
                  </a:lnTo>
                  <a:lnTo>
                    <a:pt x="582" y="156"/>
                  </a:lnTo>
                  <a:lnTo>
                    <a:pt x="547" y="154"/>
                  </a:lnTo>
                  <a:lnTo>
                    <a:pt x="512" y="153"/>
                  </a:lnTo>
                  <a:lnTo>
                    <a:pt x="477" y="151"/>
                  </a:lnTo>
                  <a:lnTo>
                    <a:pt x="442" y="147"/>
                  </a:lnTo>
                  <a:lnTo>
                    <a:pt x="407" y="143"/>
                  </a:lnTo>
                  <a:lnTo>
                    <a:pt x="372" y="138"/>
                  </a:lnTo>
                  <a:lnTo>
                    <a:pt x="337" y="133"/>
                  </a:lnTo>
                  <a:lnTo>
                    <a:pt x="302" y="128"/>
                  </a:lnTo>
                  <a:lnTo>
                    <a:pt x="267" y="122"/>
                  </a:lnTo>
                  <a:lnTo>
                    <a:pt x="232" y="114"/>
                  </a:lnTo>
                  <a:lnTo>
                    <a:pt x="195" y="107"/>
                  </a:lnTo>
                  <a:lnTo>
                    <a:pt x="159" y="99"/>
                  </a:lnTo>
                  <a:lnTo>
                    <a:pt x="123" y="92"/>
                  </a:lnTo>
                  <a:lnTo>
                    <a:pt x="85" y="83"/>
                  </a:lnTo>
                  <a:lnTo>
                    <a:pt x="48" y="74"/>
                  </a:lnTo>
                  <a:lnTo>
                    <a:pt x="9" y="6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0" name="Полилиния 461"/>
            <p:cNvSpPr>
              <a:spLocks/>
            </p:cNvSpPr>
            <p:nvPr/>
          </p:nvSpPr>
          <p:spPr bwMode="auto">
            <a:xfrm>
              <a:off x="426" y="2784"/>
              <a:ext cx="313" cy="50"/>
            </a:xfrm>
            <a:custGeom>
              <a:avLst/>
              <a:gdLst>
                <a:gd name="T0" fmla="*/ 0 w 1254"/>
                <a:gd name="T1" fmla="*/ 0 h 203"/>
                <a:gd name="T2" fmla="*/ 0 w 1254"/>
                <a:gd name="T3" fmla="*/ 0 h 203"/>
                <a:gd name="T4" fmla="*/ 0 w 1254"/>
                <a:gd name="T5" fmla="*/ 0 h 203"/>
                <a:gd name="T6" fmla="*/ 0 w 1254"/>
                <a:gd name="T7" fmla="*/ 0 h 203"/>
                <a:gd name="T8" fmla="*/ 0 w 1254"/>
                <a:gd name="T9" fmla="*/ 0 h 203"/>
                <a:gd name="T10" fmla="*/ 0 w 1254"/>
                <a:gd name="T11" fmla="*/ 0 h 203"/>
                <a:gd name="T12" fmla="*/ 0 w 1254"/>
                <a:gd name="T13" fmla="*/ 0 h 203"/>
                <a:gd name="T14" fmla="*/ 0 w 1254"/>
                <a:gd name="T15" fmla="*/ 0 h 203"/>
                <a:gd name="T16" fmla="*/ 0 w 1254"/>
                <a:gd name="T17" fmla="*/ 0 h 203"/>
                <a:gd name="T18" fmla="*/ 0 w 1254"/>
                <a:gd name="T19" fmla="*/ 0 h 203"/>
                <a:gd name="T20" fmla="*/ 0 w 1254"/>
                <a:gd name="T21" fmla="*/ 0 h 203"/>
                <a:gd name="T22" fmla="*/ 0 w 1254"/>
                <a:gd name="T23" fmla="*/ 0 h 203"/>
                <a:gd name="T24" fmla="*/ 0 w 1254"/>
                <a:gd name="T25" fmla="*/ 0 h 203"/>
                <a:gd name="T26" fmla="*/ 0 w 1254"/>
                <a:gd name="T27" fmla="*/ 0 h 203"/>
                <a:gd name="T28" fmla="*/ 0 w 1254"/>
                <a:gd name="T29" fmla="*/ 0 h 203"/>
                <a:gd name="T30" fmla="*/ 0 w 1254"/>
                <a:gd name="T31" fmla="*/ 0 h 203"/>
                <a:gd name="T32" fmla="*/ 0 w 1254"/>
                <a:gd name="T33" fmla="*/ 0 h 203"/>
                <a:gd name="T34" fmla="*/ 0 w 1254"/>
                <a:gd name="T35" fmla="*/ 0 h 203"/>
                <a:gd name="T36" fmla="*/ 0 w 1254"/>
                <a:gd name="T37" fmla="*/ 0 h 203"/>
                <a:gd name="T38" fmla="*/ 0 w 1254"/>
                <a:gd name="T39" fmla="*/ 0 h 203"/>
                <a:gd name="T40" fmla="*/ 0 w 1254"/>
                <a:gd name="T41" fmla="*/ 0 h 203"/>
                <a:gd name="T42" fmla="*/ 0 w 1254"/>
                <a:gd name="T43" fmla="*/ 0 h 203"/>
                <a:gd name="T44" fmla="*/ 0 w 1254"/>
                <a:gd name="T45" fmla="*/ 0 h 203"/>
                <a:gd name="T46" fmla="*/ 0 w 1254"/>
                <a:gd name="T47" fmla="*/ 0 h 203"/>
                <a:gd name="T48" fmla="*/ 0 w 1254"/>
                <a:gd name="T49" fmla="*/ 0 h 203"/>
                <a:gd name="T50" fmla="*/ 0 w 1254"/>
                <a:gd name="T51" fmla="*/ 0 h 203"/>
                <a:gd name="T52" fmla="*/ 0 w 1254"/>
                <a:gd name="T53" fmla="*/ 0 h 203"/>
                <a:gd name="T54" fmla="*/ 0 w 1254"/>
                <a:gd name="T55" fmla="*/ 0 h 203"/>
                <a:gd name="T56" fmla="*/ 0 w 1254"/>
                <a:gd name="T57" fmla="*/ 0 h 203"/>
                <a:gd name="T58" fmla="*/ 0 w 1254"/>
                <a:gd name="T59" fmla="*/ 0 h 203"/>
                <a:gd name="T60" fmla="*/ 0 w 1254"/>
                <a:gd name="T61" fmla="*/ 0 h 203"/>
                <a:gd name="T62" fmla="*/ 0 w 1254"/>
                <a:gd name="T63" fmla="*/ 0 h 203"/>
                <a:gd name="T64" fmla="*/ 0 w 1254"/>
                <a:gd name="T65" fmla="*/ 0 h 20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4"/>
                <a:gd name="T100" fmla="*/ 0 h 203"/>
                <a:gd name="T101" fmla="*/ 1254 w 1254"/>
                <a:gd name="T102" fmla="*/ 203 h 20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4" h="203">
                  <a:moveTo>
                    <a:pt x="0" y="30"/>
                  </a:moveTo>
                  <a:lnTo>
                    <a:pt x="45" y="43"/>
                  </a:lnTo>
                  <a:lnTo>
                    <a:pt x="90" y="55"/>
                  </a:lnTo>
                  <a:lnTo>
                    <a:pt x="134" y="68"/>
                  </a:lnTo>
                  <a:lnTo>
                    <a:pt x="178" y="78"/>
                  </a:lnTo>
                  <a:lnTo>
                    <a:pt x="220" y="88"/>
                  </a:lnTo>
                  <a:lnTo>
                    <a:pt x="263" y="98"/>
                  </a:lnTo>
                  <a:lnTo>
                    <a:pt x="304" y="105"/>
                  </a:lnTo>
                  <a:lnTo>
                    <a:pt x="345" y="114"/>
                  </a:lnTo>
                  <a:lnTo>
                    <a:pt x="387" y="120"/>
                  </a:lnTo>
                  <a:lnTo>
                    <a:pt x="427" y="127"/>
                  </a:lnTo>
                  <a:lnTo>
                    <a:pt x="467" y="132"/>
                  </a:lnTo>
                  <a:lnTo>
                    <a:pt x="507" y="135"/>
                  </a:lnTo>
                  <a:lnTo>
                    <a:pt x="547" y="139"/>
                  </a:lnTo>
                  <a:lnTo>
                    <a:pt x="586" y="142"/>
                  </a:lnTo>
                  <a:lnTo>
                    <a:pt x="625" y="143"/>
                  </a:lnTo>
                  <a:lnTo>
                    <a:pt x="662" y="143"/>
                  </a:lnTo>
                  <a:lnTo>
                    <a:pt x="701" y="143"/>
                  </a:lnTo>
                  <a:lnTo>
                    <a:pt x="739" y="140"/>
                  </a:lnTo>
                  <a:lnTo>
                    <a:pt x="776" y="138"/>
                  </a:lnTo>
                  <a:lnTo>
                    <a:pt x="814" y="134"/>
                  </a:lnTo>
                  <a:lnTo>
                    <a:pt x="851" y="129"/>
                  </a:lnTo>
                  <a:lnTo>
                    <a:pt x="888" y="124"/>
                  </a:lnTo>
                  <a:lnTo>
                    <a:pt x="925" y="117"/>
                  </a:lnTo>
                  <a:lnTo>
                    <a:pt x="962" y="108"/>
                  </a:lnTo>
                  <a:lnTo>
                    <a:pt x="998" y="99"/>
                  </a:lnTo>
                  <a:lnTo>
                    <a:pt x="1034" y="89"/>
                  </a:lnTo>
                  <a:lnTo>
                    <a:pt x="1072" y="77"/>
                  </a:lnTo>
                  <a:lnTo>
                    <a:pt x="1108" y="64"/>
                  </a:lnTo>
                  <a:lnTo>
                    <a:pt x="1145" y="50"/>
                  </a:lnTo>
                  <a:lnTo>
                    <a:pt x="1181" y="35"/>
                  </a:lnTo>
                  <a:lnTo>
                    <a:pt x="1217" y="18"/>
                  </a:lnTo>
                  <a:lnTo>
                    <a:pt x="1254" y="0"/>
                  </a:lnTo>
                  <a:lnTo>
                    <a:pt x="1254" y="50"/>
                  </a:lnTo>
                  <a:lnTo>
                    <a:pt x="1211" y="65"/>
                  </a:lnTo>
                  <a:lnTo>
                    <a:pt x="1170" y="80"/>
                  </a:lnTo>
                  <a:lnTo>
                    <a:pt x="1131" y="94"/>
                  </a:lnTo>
                  <a:lnTo>
                    <a:pt x="1094" y="108"/>
                  </a:lnTo>
                  <a:lnTo>
                    <a:pt x="1059" y="120"/>
                  </a:lnTo>
                  <a:lnTo>
                    <a:pt x="1024" y="132"/>
                  </a:lnTo>
                  <a:lnTo>
                    <a:pt x="992" y="143"/>
                  </a:lnTo>
                  <a:lnTo>
                    <a:pt x="960" y="153"/>
                  </a:lnTo>
                  <a:lnTo>
                    <a:pt x="929" y="162"/>
                  </a:lnTo>
                  <a:lnTo>
                    <a:pt x="899" y="171"/>
                  </a:lnTo>
                  <a:lnTo>
                    <a:pt x="869" y="178"/>
                  </a:lnTo>
                  <a:lnTo>
                    <a:pt x="839" y="184"/>
                  </a:lnTo>
                  <a:lnTo>
                    <a:pt x="809" y="189"/>
                  </a:lnTo>
                  <a:lnTo>
                    <a:pt x="779" y="194"/>
                  </a:lnTo>
                  <a:lnTo>
                    <a:pt x="749" y="198"/>
                  </a:lnTo>
                  <a:lnTo>
                    <a:pt x="719" y="201"/>
                  </a:lnTo>
                  <a:lnTo>
                    <a:pt x="687" y="202"/>
                  </a:lnTo>
                  <a:lnTo>
                    <a:pt x="655" y="203"/>
                  </a:lnTo>
                  <a:lnTo>
                    <a:pt x="621" y="202"/>
                  </a:lnTo>
                  <a:lnTo>
                    <a:pt x="587" y="201"/>
                  </a:lnTo>
                  <a:lnTo>
                    <a:pt x="551" y="198"/>
                  </a:lnTo>
                  <a:lnTo>
                    <a:pt x="513" y="193"/>
                  </a:lnTo>
                  <a:lnTo>
                    <a:pt x="473" y="188"/>
                  </a:lnTo>
                  <a:lnTo>
                    <a:pt x="432" y="182"/>
                  </a:lnTo>
                  <a:lnTo>
                    <a:pt x="388" y="176"/>
                  </a:lnTo>
                  <a:lnTo>
                    <a:pt x="342" y="167"/>
                  </a:lnTo>
                  <a:lnTo>
                    <a:pt x="294" y="157"/>
                  </a:lnTo>
                  <a:lnTo>
                    <a:pt x="242" y="145"/>
                  </a:lnTo>
                  <a:lnTo>
                    <a:pt x="188" y="133"/>
                  </a:lnTo>
                  <a:lnTo>
                    <a:pt x="130" y="119"/>
                  </a:lnTo>
                  <a:lnTo>
                    <a:pt x="69" y="104"/>
                  </a:lnTo>
                  <a:lnTo>
                    <a:pt x="5" y="8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1" name="Полилиния 462"/>
            <p:cNvSpPr>
              <a:spLocks/>
            </p:cNvSpPr>
            <p:nvPr/>
          </p:nvSpPr>
          <p:spPr bwMode="auto">
            <a:xfrm>
              <a:off x="706" y="2633"/>
              <a:ext cx="31" cy="68"/>
            </a:xfrm>
            <a:custGeom>
              <a:avLst/>
              <a:gdLst>
                <a:gd name="T0" fmla="*/ 0 w 123"/>
                <a:gd name="T1" fmla="*/ 0 h 275"/>
                <a:gd name="T2" fmla="*/ 0 w 123"/>
                <a:gd name="T3" fmla="*/ 0 h 275"/>
                <a:gd name="T4" fmla="*/ 0 w 123"/>
                <a:gd name="T5" fmla="*/ 0 h 275"/>
                <a:gd name="T6" fmla="*/ 0 w 123"/>
                <a:gd name="T7" fmla="*/ 0 h 275"/>
                <a:gd name="T8" fmla="*/ 0 w 123"/>
                <a:gd name="T9" fmla="*/ 0 h 275"/>
                <a:gd name="T10" fmla="*/ 0 w 123"/>
                <a:gd name="T11" fmla="*/ 0 h 275"/>
                <a:gd name="T12" fmla="*/ 0 w 123"/>
                <a:gd name="T13" fmla="*/ 0 h 275"/>
                <a:gd name="T14" fmla="*/ 0 w 123"/>
                <a:gd name="T15" fmla="*/ 0 h 275"/>
                <a:gd name="T16" fmla="*/ 0 w 123"/>
                <a:gd name="T17" fmla="*/ 0 h 275"/>
                <a:gd name="T18" fmla="*/ 0 w 123"/>
                <a:gd name="T19" fmla="*/ 0 h 275"/>
                <a:gd name="T20" fmla="*/ 0 w 123"/>
                <a:gd name="T21" fmla="*/ 0 h 275"/>
                <a:gd name="T22" fmla="*/ 0 w 123"/>
                <a:gd name="T23" fmla="*/ 0 h 275"/>
                <a:gd name="T24" fmla="*/ 0 w 123"/>
                <a:gd name="T25" fmla="*/ 0 h 275"/>
                <a:gd name="T26" fmla="*/ 0 w 123"/>
                <a:gd name="T27" fmla="*/ 0 h 275"/>
                <a:gd name="T28" fmla="*/ 0 w 123"/>
                <a:gd name="T29" fmla="*/ 0 h 275"/>
                <a:gd name="T30" fmla="*/ 0 w 123"/>
                <a:gd name="T31" fmla="*/ 0 h 275"/>
                <a:gd name="T32" fmla="*/ 0 w 123"/>
                <a:gd name="T33" fmla="*/ 0 h 275"/>
                <a:gd name="T34" fmla="*/ 0 w 123"/>
                <a:gd name="T35" fmla="*/ 0 h 275"/>
                <a:gd name="T36" fmla="*/ 0 w 123"/>
                <a:gd name="T37" fmla="*/ 0 h 27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275"/>
                <a:gd name="T59" fmla="*/ 123 w 123"/>
                <a:gd name="T60" fmla="*/ 275 h 27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275">
                  <a:moveTo>
                    <a:pt x="29" y="0"/>
                  </a:moveTo>
                  <a:lnTo>
                    <a:pt x="50" y="34"/>
                  </a:lnTo>
                  <a:lnTo>
                    <a:pt x="67" y="65"/>
                  </a:lnTo>
                  <a:lnTo>
                    <a:pt x="80" y="94"/>
                  </a:lnTo>
                  <a:lnTo>
                    <a:pt x="90" y="123"/>
                  </a:lnTo>
                  <a:lnTo>
                    <a:pt x="99" y="152"/>
                  </a:lnTo>
                  <a:lnTo>
                    <a:pt x="106" y="185"/>
                  </a:lnTo>
                  <a:lnTo>
                    <a:pt x="114" y="222"/>
                  </a:lnTo>
                  <a:lnTo>
                    <a:pt x="123" y="265"/>
                  </a:lnTo>
                  <a:lnTo>
                    <a:pt x="86" y="275"/>
                  </a:lnTo>
                  <a:lnTo>
                    <a:pt x="85" y="233"/>
                  </a:lnTo>
                  <a:lnTo>
                    <a:pt x="81" y="198"/>
                  </a:lnTo>
                  <a:lnTo>
                    <a:pt x="74" y="167"/>
                  </a:lnTo>
                  <a:lnTo>
                    <a:pt x="65" y="138"/>
                  </a:lnTo>
                  <a:lnTo>
                    <a:pt x="52" y="111"/>
                  </a:lnTo>
                  <a:lnTo>
                    <a:pt x="37" y="83"/>
                  </a:lnTo>
                  <a:lnTo>
                    <a:pt x="20" y="52"/>
                  </a:lnTo>
                  <a:lnTo>
                    <a:pt x="0" y="1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2" name="Полилиния 463"/>
            <p:cNvSpPr>
              <a:spLocks/>
            </p:cNvSpPr>
            <p:nvPr/>
          </p:nvSpPr>
          <p:spPr bwMode="auto">
            <a:xfrm>
              <a:off x="731" y="2710"/>
              <a:ext cx="10" cy="74"/>
            </a:xfrm>
            <a:custGeom>
              <a:avLst/>
              <a:gdLst>
                <a:gd name="T0" fmla="*/ 0 w 38"/>
                <a:gd name="T1" fmla="*/ 0 h 297"/>
                <a:gd name="T2" fmla="*/ 0 w 38"/>
                <a:gd name="T3" fmla="*/ 0 h 297"/>
                <a:gd name="T4" fmla="*/ 0 w 38"/>
                <a:gd name="T5" fmla="*/ 0 h 297"/>
                <a:gd name="T6" fmla="*/ 0 w 38"/>
                <a:gd name="T7" fmla="*/ 0 h 297"/>
                <a:gd name="T8" fmla="*/ 0 w 38"/>
                <a:gd name="T9" fmla="*/ 0 h 297"/>
                <a:gd name="T10" fmla="*/ 0 w 38"/>
                <a:gd name="T11" fmla="*/ 0 h 297"/>
                <a:gd name="T12" fmla="*/ 0 w 38"/>
                <a:gd name="T13" fmla="*/ 0 h 297"/>
                <a:gd name="T14" fmla="*/ 0 w 38"/>
                <a:gd name="T15" fmla="*/ 0 h 297"/>
                <a:gd name="T16" fmla="*/ 0 w 38"/>
                <a:gd name="T17" fmla="*/ 0 h 297"/>
                <a:gd name="T18" fmla="*/ 0 w 38"/>
                <a:gd name="T19" fmla="*/ 0 h 297"/>
                <a:gd name="T20" fmla="*/ 0 w 38"/>
                <a:gd name="T21" fmla="*/ 0 h 2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8"/>
                <a:gd name="T34" fmla="*/ 0 h 297"/>
                <a:gd name="T35" fmla="*/ 38 w 38"/>
                <a:gd name="T36" fmla="*/ 297 h 29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8" h="297">
                  <a:moveTo>
                    <a:pt x="25" y="0"/>
                  </a:moveTo>
                  <a:lnTo>
                    <a:pt x="30" y="70"/>
                  </a:lnTo>
                  <a:lnTo>
                    <a:pt x="34" y="139"/>
                  </a:lnTo>
                  <a:lnTo>
                    <a:pt x="37" y="209"/>
                  </a:lnTo>
                  <a:lnTo>
                    <a:pt x="38" y="279"/>
                  </a:lnTo>
                  <a:lnTo>
                    <a:pt x="6" y="297"/>
                  </a:lnTo>
                  <a:lnTo>
                    <a:pt x="9" y="220"/>
                  </a:lnTo>
                  <a:lnTo>
                    <a:pt x="10" y="154"/>
                  </a:lnTo>
                  <a:lnTo>
                    <a:pt x="8" y="89"/>
                  </a:lnTo>
                  <a:lnTo>
                    <a:pt x="0" y="1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AB5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3" name="Полилиния 464"/>
            <p:cNvSpPr>
              <a:spLocks/>
            </p:cNvSpPr>
            <p:nvPr/>
          </p:nvSpPr>
          <p:spPr bwMode="auto">
            <a:xfrm>
              <a:off x="431" y="2642"/>
              <a:ext cx="41" cy="66"/>
            </a:xfrm>
            <a:custGeom>
              <a:avLst/>
              <a:gdLst>
                <a:gd name="T0" fmla="*/ 0 w 164"/>
                <a:gd name="T1" fmla="*/ 0 h 264"/>
                <a:gd name="T2" fmla="*/ 0 w 164"/>
                <a:gd name="T3" fmla="*/ 0 h 264"/>
                <a:gd name="T4" fmla="*/ 0 w 164"/>
                <a:gd name="T5" fmla="*/ 0 h 264"/>
                <a:gd name="T6" fmla="*/ 0 w 164"/>
                <a:gd name="T7" fmla="*/ 0 h 264"/>
                <a:gd name="T8" fmla="*/ 0 w 164"/>
                <a:gd name="T9" fmla="*/ 0 h 264"/>
                <a:gd name="T10" fmla="*/ 0 w 164"/>
                <a:gd name="T11" fmla="*/ 0 h 264"/>
                <a:gd name="T12" fmla="*/ 0 w 164"/>
                <a:gd name="T13" fmla="*/ 0 h 264"/>
                <a:gd name="T14" fmla="*/ 0 w 164"/>
                <a:gd name="T15" fmla="*/ 0 h 264"/>
                <a:gd name="T16" fmla="*/ 0 w 164"/>
                <a:gd name="T17" fmla="*/ 0 h 264"/>
                <a:gd name="T18" fmla="*/ 0 w 164"/>
                <a:gd name="T19" fmla="*/ 0 h 264"/>
                <a:gd name="T20" fmla="*/ 0 w 164"/>
                <a:gd name="T21" fmla="*/ 0 h 264"/>
                <a:gd name="T22" fmla="*/ 0 w 164"/>
                <a:gd name="T23" fmla="*/ 0 h 264"/>
                <a:gd name="T24" fmla="*/ 0 w 164"/>
                <a:gd name="T25" fmla="*/ 0 h 264"/>
                <a:gd name="T26" fmla="*/ 0 w 164"/>
                <a:gd name="T27" fmla="*/ 0 h 264"/>
                <a:gd name="T28" fmla="*/ 0 w 164"/>
                <a:gd name="T29" fmla="*/ 0 h 264"/>
                <a:gd name="T30" fmla="*/ 0 w 164"/>
                <a:gd name="T31" fmla="*/ 0 h 264"/>
                <a:gd name="T32" fmla="*/ 0 w 164"/>
                <a:gd name="T33" fmla="*/ 0 h 264"/>
                <a:gd name="T34" fmla="*/ 0 w 164"/>
                <a:gd name="T35" fmla="*/ 0 h 264"/>
                <a:gd name="T36" fmla="*/ 0 w 164"/>
                <a:gd name="T37" fmla="*/ 0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4"/>
                <a:gd name="T58" fmla="*/ 0 h 264"/>
                <a:gd name="T59" fmla="*/ 164 w 164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4" h="264">
                  <a:moveTo>
                    <a:pt x="164" y="5"/>
                  </a:moveTo>
                  <a:lnTo>
                    <a:pt x="137" y="34"/>
                  </a:lnTo>
                  <a:lnTo>
                    <a:pt x="117" y="62"/>
                  </a:lnTo>
                  <a:lnTo>
                    <a:pt x="102" y="92"/>
                  </a:lnTo>
                  <a:lnTo>
                    <a:pt x="89" y="122"/>
                  </a:lnTo>
                  <a:lnTo>
                    <a:pt x="79" y="155"/>
                  </a:lnTo>
                  <a:lnTo>
                    <a:pt x="69" y="189"/>
                  </a:lnTo>
                  <a:lnTo>
                    <a:pt x="57" y="225"/>
                  </a:lnTo>
                  <a:lnTo>
                    <a:pt x="42" y="264"/>
                  </a:lnTo>
                  <a:lnTo>
                    <a:pt x="0" y="253"/>
                  </a:lnTo>
                  <a:lnTo>
                    <a:pt x="9" y="218"/>
                  </a:lnTo>
                  <a:lnTo>
                    <a:pt x="19" y="185"/>
                  </a:lnTo>
                  <a:lnTo>
                    <a:pt x="33" y="153"/>
                  </a:lnTo>
                  <a:lnTo>
                    <a:pt x="47" y="122"/>
                  </a:lnTo>
                  <a:lnTo>
                    <a:pt x="63" y="91"/>
                  </a:lnTo>
                  <a:lnTo>
                    <a:pt x="80" y="61"/>
                  </a:lnTo>
                  <a:lnTo>
                    <a:pt x="99" y="31"/>
                  </a:lnTo>
                  <a:lnTo>
                    <a:pt x="118" y="0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4" name="Полилиния 465"/>
            <p:cNvSpPr>
              <a:spLocks/>
            </p:cNvSpPr>
            <p:nvPr/>
          </p:nvSpPr>
          <p:spPr bwMode="auto">
            <a:xfrm>
              <a:off x="425" y="2492"/>
              <a:ext cx="55" cy="143"/>
            </a:xfrm>
            <a:custGeom>
              <a:avLst/>
              <a:gdLst>
                <a:gd name="T0" fmla="*/ 0 w 219"/>
                <a:gd name="T1" fmla="*/ 0 h 573"/>
                <a:gd name="T2" fmla="*/ 0 w 219"/>
                <a:gd name="T3" fmla="*/ 0 h 573"/>
                <a:gd name="T4" fmla="*/ 0 w 219"/>
                <a:gd name="T5" fmla="*/ 0 h 573"/>
                <a:gd name="T6" fmla="*/ 0 w 219"/>
                <a:gd name="T7" fmla="*/ 0 h 573"/>
                <a:gd name="T8" fmla="*/ 0 w 219"/>
                <a:gd name="T9" fmla="*/ 0 h 573"/>
                <a:gd name="T10" fmla="*/ 0 w 219"/>
                <a:gd name="T11" fmla="*/ 0 h 573"/>
                <a:gd name="T12" fmla="*/ 0 w 219"/>
                <a:gd name="T13" fmla="*/ 0 h 573"/>
                <a:gd name="T14" fmla="*/ 0 w 219"/>
                <a:gd name="T15" fmla="*/ 0 h 573"/>
                <a:gd name="T16" fmla="*/ 0 w 219"/>
                <a:gd name="T17" fmla="*/ 0 h 573"/>
                <a:gd name="T18" fmla="*/ 0 w 219"/>
                <a:gd name="T19" fmla="*/ 0 h 573"/>
                <a:gd name="T20" fmla="*/ 0 w 219"/>
                <a:gd name="T21" fmla="*/ 0 h 5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573"/>
                <a:gd name="T35" fmla="*/ 219 w 219"/>
                <a:gd name="T36" fmla="*/ 573 h 5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573">
                  <a:moveTo>
                    <a:pt x="50" y="74"/>
                  </a:moveTo>
                  <a:lnTo>
                    <a:pt x="44" y="208"/>
                  </a:lnTo>
                  <a:lnTo>
                    <a:pt x="82" y="377"/>
                  </a:lnTo>
                  <a:lnTo>
                    <a:pt x="219" y="573"/>
                  </a:lnTo>
                  <a:lnTo>
                    <a:pt x="163" y="560"/>
                  </a:lnTo>
                  <a:lnTo>
                    <a:pt x="88" y="460"/>
                  </a:lnTo>
                  <a:lnTo>
                    <a:pt x="25" y="327"/>
                  </a:lnTo>
                  <a:lnTo>
                    <a:pt x="0" y="194"/>
                  </a:lnTo>
                  <a:lnTo>
                    <a:pt x="0" y="88"/>
                  </a:lnTo>
                  <a:lnTo>
                    <a:pt x="63" y="0"/>
                  </a:lnTo>
                  <a:lnTo>
                    <a:pt x="50" y="74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5" name="Полилиния 466"/>
            <p:cNvSpPr>
              <a:spLocks/>
            </p:cNvSpPr>
            <p:nvPr/>
          </p:nvSpPr>
          <p:spPr bwMode="auto">
            <a:xfrm>
              <a:off x="527" y="2440"/>
              <a:ext cx="23" cy="199"/>
            </a:xfrm>
            <a:custGeom>
              <a:avLst/>
              <a:gdLst>
                <a:gd name="T0" fmla="*/ 0 w 93"/>
                <a:gd name="T1" fmla="*/ 0 h 796"/>
                <a:gd name="T2" fmla="*/ 0 w 93"/>
                <a:gd name="T3" fmla="*/ 0 h 796"/>
                <a:gd name="T4" fmla="*/ 0 w 93"/>
                <a:gd name="T5" fmla="*/ 0 h 796"/>
                <a:gd name="T6" fmla="*/ 0 w 93"/>
                <a:gd name="T7" fmla="*/ 0 h 796"/>
                <a:gd name="T8" fmla="*/ 0 w 93"/>
                <a:gd name="T9" fmla="*/ 0 h 796"/>
                <a:gd name="T10" fmla="*/ 0 w 93"/>
                <a:gd name="T11" fmla="*/ 0 h 796"/>
                <a:gd name="T12" fmla="*/ 0 w 93"/>
                <a:gd name="T13" fmla="*/ 0 h 796"/>
                <a:gd name="T14" fmla="*/ 0 w 93"/>
                <a:gd name="T15" fmla="*/ 0 h 796"/>
                <a:gd name="T16" fmla="*/ 0 w 93"/>
                <a:gd name="T17" fmla="*/ 0 h 796"/>
                <a:gd name="T18" fmla="*/ 0 w 93"/>
                <a:gd name="T19" fmla="*/ 0 h 796"/>
                <a:gd name="T20" fmla="*/ 0 w 93"/>
                <a:gd name="T21" fmla="*/ 0 h 796"/>
                <a:gd name="T22" fmla="*/ 0 w 93"/>
                <a:gd name="T23" fmla="*/ 0 h 796"/>
                <a:gd name="T24" fmla="*/ 0 w 93"/>
                <a:gd name="T25" fmla="*/ 0 h 796"/>
                <a:gd name="T26" fmla="*/ 0 w 93"/>
                <a:gd name="T27" fmla="*/ 0 h 796"/>
                <a:gd name="T28" fmla="*/ 0 w 93"/>
                <a:gd name="T29" fmla="*/ 0 h 796"/>
                <a:gd name="T30" fmla="*/ 0 w 93"/>
                <a:gd name="T31" fmla="*/ 0 h 796"/>
                <a:gd name="T32" fmla="*/ 0 w 93"/>
                <a:gd name="T33" fmla="*/ 0 h 796"/>
                <a:gd name="T34" fmla="*/ 0 w 93"/>
                <a:gd name="T35" fmla="*/ 0 h 796"/>
                <a:gd name="T36" fmla="*/ 0 w 93"/>
                <a:gd name="T37" fmla="*/ 0 h 7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"/>
                <a:gd name="T58" fmla="*/ 0 h 796"/>
                <a:gd name="T59" fmla="*/ 93 w 93"/>
                <a:gd name="T60" fmla="*/ 796 h 79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" h="796">
                  <a:moveTo>
                    <a:pt x="63" y="0"/>
                  </a:moveTo>
                  <a:lnTo>
                    <a:pt x="28" y="49"/>
                  </a:lnTo>
                  <a:lnTo>
                    <a:pt x="14" y="141"/>
                  </a:lnTo>
                  <a:lnTo>
                    <a:pt x="5" y="233"/>
                  </a:lnTo>
                  <a:lnTo>
                    <a:pt x="0" y="322"/>
                  </a:lnTo>
                  <a:lnTo>
                    <a:pt x="0" y="411"/>
                  </a:lnTo>
                  <a:lnTo>
                    <a:pt x="5" y="500"/>
                  </a:lnTo>
                  <a:lnTo>
                    <a:pt x="14" y="591"/>
                  </a:lnTo>
                  <a:lnTo>
                    <a:pt x="29" y="684"/>
                  </a:lnTo>
                  <a:lnTo>
                    <a:pt x="49" y="782"/>
                  </a:lnTo>
                  <a:lnTo>
                    <a:pt x="93" y="796"/>
                  </a:lnTo>
                  <a:lnTo>
                    <a:pt x="65" y="698"/>
                  </a:lnTo>
                  <a:lnTo>
                    <a:pt x="47" y="591"/>
                  </a:lnTo>
                  <a:lnTo>
                    <a:pt x="35" y="481"/>
                  </a:lnTo>
                  <a:lnTo>
                    <a:pt x="32" y="371"/>
                  </a:lnTo>
                  <a:lnTo>
                    <a:pt x="33" y="264"/>
                  </a:lnTo>
                  <a:lnTo>
                    <a:pt x="39" y="164"/>
                  </a:lnTo>
                  <a:lnTo>
                    <a:pt x="49" y="7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6" name="Полилиния 467"/>
            <p:cNvSpPr>
              <a:spLocks/>
            </p:cNvSpPr>
            <p:nvPr/>
          </p:nvSpPr>
          <p:spPr bwMode="auto">
            <a:xfrm>
              <a:off x="634" y="2448"/>
              <a:ext cx="19" cy="185"/>
            </a:xfrm>
            <a:custGeom>
              <a:avLst/>
              <a:gdLst>
                <a:gd name="T0" fmla="*/ 0 w 78"/>
                <a:gd name="T1" fmla="*/ 0 h 741"/>
                <a:gd name="T2" fmla="*/ 0 w 78"/>
                <a:gd name="T3" fmla="*/ 0 h 741"/>
                <a:gd name="T4" fmla="*/ 0 w 78"/>
                <a:gd name="T5" fmla="*/ 0 h 741"/>
                <a:gd name="T6" fmla="*/ 0 w 78"/>
                <a:gd name="T7" fmla="*/ 0 h 741"/>
                <a:gd name="T8" fmla="*/ 0 w 78"/>
                <a:gd name="T9" fmla="*/ 0 h 741"/>
                <a:gd name="T10" fmla="*/ 0 w 78"/>
                <a:gd name="T11" fmla="*/ 0 h 741"/>
                <a:gd name="T12" fmla="*/ 0 w 78"/>
                <a:gd name="T13" fmla="*/ 0 h 741"/>
                <a:gd name="T14" fmla="*/ 0 w 78"/>
                <a:gd name="T15" fmla="*/ 0 h 741"/>
                <a:gd name="T16" fmla="*/ 0 w 78"/>
                <a:gd name="T17" fmla="*/ 0 h 741"/>
                <a:gd name="T18" fmla="*/ 0 w 78"/>
                <a:gd name="T19" fmla="*/ 0 h 741"/>
                <a:gd name="T20" fmla="*/ 0 w 78"/>
                <a:gd name="T21" fmla="*/ 0 h 741"/>
                <a:gd name="T22" fmla="*/ 0 w 78"/>
                <a:gd name="T23" fmla="*/ 0 h 741"/>
                <a:gd name="T24" fmla="*/ 0 w 78"/>
                <a:gd name="T25" fmla="*/ 0 h 741"/>
                <a:gd name="T26" fmla="*/ 0 w 78"/>
                <a:gd name="T27" fmla="*/ 0 h 741"/>
                <a:gd name="T28" fmla="*/ 0 w 78"/>
                <a:gd name="T29" fmla="*/ 0 h 741"/>
                <a:gd name="T30" fmla="*/ 0 w 78"/>
                <a:gd name="T31" fmla="*/ 0 h 7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78"/>
                <a:gd name="T49" fmla="*/ 0 h 741"/>
                <a:gd name="T50" fmla="*/ 78 w 78"/>
                <a:gd name="T51" fmla="*/ 741 h 7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78" h="741">
                  <a:moveTo>
                    <a:pt x="33" y="0"/>
                  </a:moveTo>
                  <a:lnTo>
                    <a:pt x="43" y="95"/>
                  </a:lnTo>
                  <a:lnTo>
                    <a:pt x="49" y="188"/>
                  </a:lnTo>
                  <a:lnTo>
                    <a:pt x="51" y="279"/>
                  </a:lnTo>
                  <a:lnTo>
                    <a:pt x="48" y="371"/>
                  </a:lnTo>
                  <a:lnTo>
                    <a:pt x="42" y="462"/>
                  </a:lnTo>
                  <a:lnTo>
                    <a:pt x="32" y="554"/>
                  </a:lnTo>
                  <a:lnTo>
                    <a:pt x="18" y="647"/>
                  </a:lnTo>
                  <a:lnTo>
                    <a:pt x="0" y="741"/>
                  </a:lnTo>
                  <a:lnTo>
                    <a:pt x="46" y="733"/>
                  </a:lnTo>
                  <a:lnTo>
                    <a:pt x="71" y="534"/>
                  </a:lnTo>
                  <a:lnTo>
                    <a:pt x="77" y="405"/>
                  </a:lnTo>
                  <a:lnTo>
                    <a:pt x="78" y="297"/>
                  </a:lnTo>
                  <a:lnTo>
                    <a:pt x="74" y="193"/>
                  </a:lnTo>
                  <a:lnTo>
                    <a:pt x="69" y="7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76B0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7" name="Полилиния 468"/>
            <p:cNvSpPr>
              <a:spLocks/>
            </p:cNvSpPr>
            <p:nvPr/>
          </p:nvSpPr>
          <p:spPr bwMode="auto">
            <a:xfrm>
              <a:off x="421" y="2699"/>
              <a:ext cx="318" cy="38"/>
            </a:xfrm>
            <a:custGeom>
              <a:avLst/>
              <a:gdLst>
                <a:gd name="T0" fmla="*/ 0 w 1274"/>
                <a:gd name="T1" fmla="*/ 0 h 150"/>
                <a:gd name="T2" fmla="*/ 0 w 1274"/>
                <a:gd name="T3" fmla="*/ 0 h 150"/>
                <a:gd name="T4" fmla="*/ 0 w 1274"/>
                <a:gd name="T5" fmla="*/ 0 h 150"/>
                <a:gd name="T6" fmla="*/ 0 w 1274"/>
                <a:gd name="T7" fmla="*/ 0 h 150"/>
                <a:gd name="T8" fmla="*/ 0 w 1274"/>
                <a:gd name="T9" fmla="*/ 0 h 150"/>
                <a:gd name="T10" fmla="*/ 0 w 1274"/>
                <a:gd name="T11" fmla="*/ 0 h 150"/>
                <a:gd name="T12" fmla="*/ 0 w 1274"/>
                <a:gd name="T13" fmla="*/ 0 h 150"/>
                <a:gd name="T14" fmla="*/ 0 w 1274"/>
                <a:gd name="T15" fmla="*/ 0 h 150"/>
                <a:gd name="T16" fmla="*/ 0 w 1274"/>
                <a:gd name="T17" fmla="*/ 0 h 150"/>
                <a:gd name="T18" fmla="*/ 0 w 1274"/>
                <a:gd name="T19" fmla="*/ 0 h 150"/>
                <a:gd name="T20" fmla="*/ 0 w 1274"/>
                <a:gd name="T21" fmla="*/ 0 h 150"/>
                <a:gd name="T22" fmla="*/ 0 w 1274"/>
                <a:gd name="T23" fmla="*/ 0 h 150"/>
                <a:gd name="T24" fmla="*/ 0 w 1274"/>
                <a:gd name="T25" fmla="*/ 0 h 150"/>
                <a:gd name="T26" fmla="*/ 0 w 1274"/>
                <a:gd name="T27" fmla="*/ 0 h 150"/>
                <a:gd name="T28" fmla="*/ 0 w 1274"/>
                <a:gd name="T29" fmla="*/ 0 h 150"/>
                <a:gd name="T30" fmla="*/ 0 w 1274"/>
                <a:gd name="T31" fmla="*/ 0 h 150"/>
                <a:gd name="T32" fmla="*/ 0 w 1274"/>
                <a:gd name="T33" fmla="*/ 0 h 150"/>
                <a:gd name="T34" fmla="*/ 0 w 1274"/>
                <a:gd name="T35" fmla="*/ 0 h 150"/>
                <a:gd name="T36" fmla="*/ 0 w 1274"/>
                <a:gd name="T37" fmla="*/ 0 h 150"/>
                <a:gd name="T38" fmla="*/ 0 w 1274"/>
                <a:gd name="T39" fmla="*/ 0 h 150"/>
                <a:gd name="T40" fmla="*/ 0 w 1274"/>
                <a:gd name="T41" fmla="*/ 0 h 150"/>
                <a:gd name="T42" fmla="*/ 0 w 1274"/>
                <a:gd name="T43" fmla="*/ 0 h 150"/>
                <a:gd name="T44" fmla="*/ 0 w 1274"/>
                <a:gd name="T45" fmla="*/ 0 h 150"/>
                <a:gd name="T46" fmla="*/ 0 w 1274"/>
                <a:gd name="T47" fmla="*/ 0 h 150"/>
                <a:gd name="T48" fmla="*/ 0 w 1274"/>
                <a:gd name="T49" fmla="*/ 0 h 150"/>
                <a:gd name="T50" fmla="*/ 0 w 1274"/>
                <a:gd name="T51" fmla="*/ 0 h 150"/>
                <a:gd name="T52" fmla="*/ 0 w 1274"/>
                <a:gd name="T53" fmla="*/ 0 h 150"/>
                <a:gd name="T54" fmla="*/ 0 w 1274"/>
                <a:gd name="T55" fmla="*/ 0 h 150"/>
                <a:gd name="T56" fmla="*/ 0 w 1274"/>
                <a:gd name="T57" fmla="*/ 0 h 150"/>
                <a:gd name="T58" fmla="*/ 0 w 1274"/>
                <a:gd name="T59" fmla="*/ 0 h 150"/>
                <a:gd name="T60" fmla="*/ 0 w 1274"/>
                <a:gd name="T61" fmla="*/ 0 h 150"/>
                <a:gd name="T62" fmla="*/ 0 w 1274"/>
                <a:gd name="T63" fmla="*/ 0 h 150"/>
                <a:gd name="T64" fmla="*/ 0 w 1274"/>
                <a:gd name="T65" fmla="*/ 0 h 1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74"/>
                <a:gd name="T100" fmla="*/ 0 h 150"/>
                <a:gd name="T101" fmla="*/ 1274 w 1274"/>
                <a:gd name="T102" fmla="*/ 150 h 1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74" h="150">
                  <a:moveTo>
                    <a:pt x="20" y="27"/>
                  </a:moveTo>
                  <a:lnTo>
                    <a:pt x="65" y="39"/>
                  </a:lnTo>
                  <a:lnTo>
                    <a:pt x="110" y="49"/>
                  </a:lnTo>
                  <a:lnTo>
                    <a:pt x="154" y="57"/>
                  </a:lnTo>
                  <a:lnTo>
                    <a:pt x="196" y="66"/>
                  </a:lnTo>
                  <a:lnTo>
                    <a:pt x="239" y="74"/>
                  </a:lnTo>
                  <a:lnTo>
                    <a:pt x="282" y="81"/>
                  </a:lnTo>
                  <a:lnTo>
                    <a:pt x="323" y="87"/>
                  </a:lnTo>
                  <a:lnTo>
                    <a:pt x="364" y="94"/>
                  </a:lnTo>
                  <a:lnTo>
                    <a:pt x="406" y="98"/>
                  </a:lnTo>
                  <a:lnTo>
                    <a:pt x="446" y="103"/>
                  </a:lnTo>
                  <a:lnTo>
                    <a:pt x="486" y="105"/>
                  </a:lnTo>
                  <a:lnTo>
                    <a:pt x="525" y="108"/>
                  </a:lnTo>
                  <a:lnTo>
                    <a:pt x="563" y="110"/>
                  </a:lnTo>
                  <a:lnTo>
                    <a:pt x="602" y="110"/>
                  </a:lnTo>
                  <a:lnTo>
                    <a:pt x="641" y="111"/>
                  </a:lnTo>
                  <a:lnTo>
                    <a:pt x="679" y="110"/>
                  </a:lnTo>
                  <a:lnTo>
                    <a:pt x="716" y="109"/>
                  </a:lnTo>
                  <a:lnTo>
                    <a:pt x="754" y="108"/>
                  </a:lnTo>
                  <a:lnTo>
                    <a:pt x="791" y="104"/>
                  </a:lnTo>
                  <a:lnTo>
                    <a:pt x="828" y="101"/>
                  </a:lnTo>
                  <a:lnTo>
                    <a:pt x="865" y="96"/>
                  </a:lnTo>
                  <a:lnTo>
                    <a:pt x="902" y="91"/>
                  </a:lnTo>
                  <a:lnTo>
                    <a:pt x="938" y="86"/>
                  </a:lnTo>
                  <a:lnTo>
                    <a:pt x="974" y="79"/>
                  </a:lnTo>
                  <a:lnTo>
                    <a:pt x="1011" y="72"/>
                  </a:lnTo>
                  <a:lnTo>
                    <a:pt x="1047" y="64"/>
                  </a:lnTo>
                  <a:lnTo>
                    <a:pt x="1083" y="55"/>
                  </a:lnTo>
                  <a:lnTo>
                    <a:pt x="1119" y="45"/>
                  </a:lnTo>
                  <a:lnTo>
                    <a:pt x="1156" y="35"/>
                  </a:lnTo>
                  <a:lnTo>
                    <a:pt x="1192" y="24"/>
                  </a:lnTo>
                  <a:lnTo>
                    <a:pt x="1228" y="12"/>
                  </a:lnTo>
                  <a:lnTo>
                    <a:pt x="1265" y="0"/>
                  </a:lnTo>
                  <a:lnTo>
                    <a:pt x="1274" y="49"/>
                  </a:lnTo>
                  <a:lnTo>
                    <a:pt x="1231" y="62"/>
                  </a:lnTo>
                  <a:lnTo>
                    <a:pt x="1188" y="75"/>
                  </a:lnTo>
                  <a:lnTo>
                    <a:pt x="1147" y="86"/>
                  </a:lnTo>
                  <a:lnTo>
                    <a:pt x="1106" y="96"/>
                  </a:lnTo>
                  <a:lnTo>
                    <a:pt x="1066" y="105"/>
                  </a:lnTo>
                  <a:lnTo>
                    <a:pt x="1026" y="114"/>
                  </a:lnTo>
                  <a:lnTo>
                    <a:pt x="985" y="121"/>
                  </a:lnTo>
                  <a:lnTo>
                    <a:pt x="947" y="128"/>
                  </a:lnTo>
                  <a:lnTo>
                    <a:pt x="907" y="134"/>
                  </a:lnTo>
                  <a:lnTo>
                    <a:pt x="869" y="139"/>
                  </a:lnTo>
                  <a:lnTo>
                    <a:pt x="830" y="143"/>
                  </a:lnTo>
                  <a:lnTo>
                    <a:pt x="791" y="145"/>
                  </a:lnTo>
                  <a:lnTo>
                    <a:pt x="754" y="148"/>
                  </a:lnTo>
                  <a:lnTo>
                    <a:pt x="716" y="149"/>
                  </a:lnTo>
                  <a:lnTo>
                    <a:pt x="677" y="150"/>
                  </a:lnTo>
                  <a:lnTo>
                    <a:pt x="640" y="150"/>
                  </a:lnTo>
                  <a:lnTo>
                    <a:pt x="602" y="149"/>
                  </a:lnTo>
                  <a:lnTo>
                    <a:pt x="565" y="148"/>
                  </a:lnTo>
                  <a:lnTo>
                    <a:pt x="526" y="146"/>
                  </a:lnTo>
                  <a:lnTo>
                    <a:pt x="488" y="143"/>
                  </a:lnTo>
                  <a:lnTo>
                    <a:pt x="449" y="140"/>
                  </a:lnTo>
                  <a:lnTo>
                    <a:pt x="411" y="136"/>
                  </a:lnTo>
                  <a:lnTo>
                    <a:pt x="372" y="131"/>
                  </a:lnTo>
                  <a:lnTo>
                    <a:pt x="332" y="126"/>
                  </a:lnTo>
                  <a:lnTo>
                    <a:pt x="293" y="120"/>
                  </a:lnTo>
                  <a:lnTo>
                    <a:pt x="253" y="114"/>
                  </a:lnTo>
                  <a:lnTo>
                    <a:pt x="211" y="108"/>
                  </a:lnTo>
                  <a:lnTo>
                    <a:pt x="170" y="100"/>
                  </a:lnTo>
                  <a:lnTo>
                    <a:pt x="129" y="92"/>
                  </a:lnTo>
                  <a:lnTo>
                    <a:pt x="86" y="85"/>
                  </a:lnTo>
                  <a:lnTo>
                    <a:pt x="44" y="76"/>
                  </a:lnTo>
                  <a:lnTo>
                    <a:pt x="0" y="6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78" name="Полилиния 469"/>
            <p:cNvSpPr>
              <a:spLocks/>
            </p:cNvSpPr>
            <p:nvPr/>
          </p:nvSpPr>
          <p:spPr bwMode="auto">
            <a:xfrm>
              <a:off x="418" y="2779"/>
              <a:ext cx="321" cy="46"/>
            </a:xfrm>
            <a:custGeom>
              <a:avLst/>
              <a:gdLst>
                <a:gd name="T0" fmla="*/ 0 w 1283"/>
                <a:gd name="T1" fmla="*/ 0 h 183"/>
                <a:gd name="T2" fmla="*/ 0 w 1283"/>
                <a:gd name="T3" fmla="*/ 0 h 183"/>
                <a:gd name="T4" fmla="*/ 0 w 1283"/>
                <a:gd name="T5" fmla="*/ 0 h 183"/>
                <a:gd name="T6" fmla="*/ 0 w 1283"/>
                <a:gd name="T7" fmla="*/ 0 h 183"/>
                <a:gd name="T8" fmla="*/ 0 w 1283"/>
                <a:gd name="T9" fmla="*/ 0 h 183"/>
                <a:gd name="T10" fmla="*/ 0 w 1283"/>
                <a:gd name="T11" fmla="*/ 0 h 183"/>
                <a:gd name="T12" fmla="*/ 0 w 1283"/>
                <a:gd name="T13" fmla="*/ 0 h 183"/>
                <a:gd name="T14" fmla="*/ 0 w 1283"/>
                <a:gd name="T15" fmla="*/ 0 h 183"/>
                <a:gd name="T16" fmla="*/ 0 w 1283"/>
                <a:gd name="T17" fmla="*/ 0 h 183"/>
                <a:gd name="T18" fmla="*/ 0 w 1283"/>
                <a:gd name="T19" fmla="*/ 0 h 183"/>
                <a:gd name="T20" fmla="*/ 0 w 1283"/>
                <a:gd name="T21" fmla="*/ 0 h 183"/>
                <a:gd name="T22" fmla="*/ 0 w 1283"/>
                <a:gd name="T23" fmla="*/ 0 h 183"/>
                <a:gd name="T24" fmla="*/ 0 w 1283"/>
                <a:gd name="T25" fmla="*/ 0 h 183"/>
                <a:gd name="T26" fmla="*/ 0 w 1283"/>
                <a:gd name="T27" fmla="*/ 0 h 183"/>
                <a:gd name="T28" fmla="*/ 0 w 1283"/>
                <a:gd name="T29" fmla="*/ 0 h 183"/>
                <a:gd name="T30" fmla="*/ 0 w 1283"/>
                <a:gd name="T31" fmla="*/ 0 h 183"/>
                <a:gd name="T32" fmla="*/ 0 w 1283"/>
                <a:gd name="T33" fmla="*/ 0 h 183"/>
                <a:gd name="T34" fmla="*/ 0 w 1283"/>
                <a:gd name="T35" fmla="*/ 0 h 183"/>
                <a:gd name="T36" fmla="*/ 0 w 1283"/>
                <a:gd name="T37" fmla="*/ 0 h 183"/>
                <a:gd name="T38" fmla="*/ 0 w 1283"/>
                <a:gd name="T39" fmla="*/ 0 h 183"/>
                <a:gd name="T40" fmla="*/ 0 w 1283"/>
                <a:gd name="T41" fmla="*/ 0 h 183"/>
                <a:gd name="T42" fmla="*/ 0 w 1283"/>
                <a:gd name="T43" fmla="*/ 0 h 183"/>
                <a:gd name="T44" fmla="*/ 0 w 1283"/>
                <a:gd name="T45" fmla="*/ 0 h 183"/>
                <a:gd name="T46" fmla="*/ 0 w 1283"/>
                <a:gd name="T47" fmla="*/ 0 h 183"/>
                <a:gd name="T48" fmla="*/ 0 w 1283"/>
                <a:gd name="T49" fmla="*/ 0 h 183"/>
                <a:gd name="T50" fmla="*/ 0 w 1283"/>
                <a:gd name="T51" fmla="*/ 0 h 183"/>
                <a:gd name="T52" fmla="*/ 0 w 1283"/>
                <a:gd name="T53" fmla="*/ 0 h 183"/>
                <a:gd name="T54" fmla="*/ 0 w 1283"/>
                <a:gd name="T55" fmla="*/ 0 h 183"/>
                <a:gd name="T56" fmla="*/ 0 w 1283"/>
                <a:gd name="T57" fmla="*/ 0 h 183"/>
                <a:gd name="T58" fmla="*/ 0 w 1283"/>
                <a:gd name="T59" fmla="*/ 0 h 183"/>
                <a:gd name="T60" fmla="*/ 0 w 1283"/>
                <a:gd name="T61" fmla="*/ 0 h 183"/>
                <a:gd name="T62" fmla="*/ 0 w 1283"/>
                <a:gd name="T63" fmla="*/ 0 h 183"/>
                <a:gd name="T64" fmla="*/ 0 w 1283"/>
                <a:gd name="T65" fmla="*/ 0 h 1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83"/>
                <a:gd name="T100" fmla="*/ 0 h 183"/>
                <a:gd name="T101" fmla="*/ 1283 w 1283"/>
                <a:gd name="T102" fmla="*/ 183 h 1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83" h="183">
                  <a:moveTo>
                    <a:pt x="29" y="29"/>
                  </a:moveTo>
                  <a:lnTo>
                    <a:pt x="74" y="41"/>
                  </a:lnTo>
                  <a:lnTo>
                    <a:pt x="119" y="54"/>
                  </a:lnTo>
                  <a:lnTo>
                    <a:pt x="163" y="66"/>
                  </a:lnTo>
                  <a:lnTo>
                    <a:pt x="207" y="76"/>
                  </a:lnTo>
                  <a:lnTo>
                    <a:pt x="249" y="86"/>
                  </a:lnTo>
                  <a:lnTo>
                    <a:pt x="292" y="96"/>
                  </a:lnTo>
                  <a:lnTo>
                    <a:pt x="333" y="104"/>
                  </a:lnTo>
                  <a:lnTo>
                    <a:pt x="374" y="113"/>
                  </a:lnTo>
                  <a:lnTo>
                    <a:pt x="416" y="119"/>
                  </a:lnTo>
                  <a:lnTo>
                    <a:pt x="456" y="125"/>
                  </a:lnTo>
                  <a:lnTo>
                    <a:pt x="496" y="130"/>
                  </a:lnTo>
                  <a:lnTo>
                    <a:pt x="536" y="134"/>
                  </a:lnTo>
                  <a:lnTo>
                    <a:pt x="576" y="138"/>
                  </a:lnTo>
                  <a:lnTo>
                    <a:pt x="615" y="140"/>
                  </a:lnTo>
                  <a:lnTo>
                    <a:pt x="654" y="141"/>
                  </a:lnTo>
                  <a:lnTo>
                    <a:pt x="691" y="141"/>
                  </a:lnTo>
                  <a:lnTo>
                    <a:pt x="730" y="141"/>
                  </a:lnTo>
                  <a:lnTo>
                    <a:pt x="768" y="139"/>
                  </a:lnTo>
                  <a:lnTo>
                    <a:pt x="805" y="136"/>
                  </a:lnTo>
                  <a:lnTo>
                    <a:pt x="843" y="133"/>
                  </a:lnTo>
                  <a:lnTo>
                    <a:pt x="880" y="129"/>
                  </a:lnTo>
                  <a:lnTo>
                    <a:pt x="917" y="123"/>
                  </a:lnTo>
                  <a:lnTo>
                    <a:pt x="954" y="115"/>
                  </a:lnTo>
                  <a:lnTo>
                    <a:pt x="991" y="108"/>
                  </a:lnTo>
                  <a:lnTo>
                    <a:pt x="1027" y="98"/>
                  </a:lnTo>
                  <a:lnTo>
                    <a:pt x="1063" y="88"/>
                  </a:lnTo>
                  <a:lnTo>
                    <a:pt x="1101" y="76"/>
                  </a:lnTo>
                  <a:lnTo>
                    <a:pt x="1137" y="64"/>
                  </a:lnTo>
                  <a:lnTo>
                    <a:pt x="1174" y="50"/>
                  </a:lnTo>
                  <a:lnTo>
                    <a:pt x="1210" y="34"/>
                  </a:lnTo>
                  <a:lnTo>
                    <a:pt x="1246" y="17"/>
                  </a:lnTo>
                  <a:lnTo>
                    <a:pt x="1283" y="0"/>
                  </a:lnTo>
                  <a:lnTo>
                    <a:pt x="1283" y="49"/>
                  </a:lnTo>
                  <a:lnTo>
                    <a:pt x="1240" y="68"/>
                  </a:lnTo>
                  <a:lnTo>
                    <a:pt x="1197" y="85"/>
                  </a:lnTo>
                  <a:lnTo>
                    <a:pt x="1156" y="101"/>
                  </a:lnTo>
                  <a:lnTo>
                    <a:pt x="1115" y="115"/>
                  </a:lnTo>
                  <a:lnTo>
                    <a:pt x="1073" y="129"/>
                  </a:lnTo>
                  <a:lnTo>
                    <a:pt x="1033" y="140"/>
                  </a:lnTo>
                  <a:lnTo>
                    <a:pt x="993" y="149"/>
                  </a:lnTo>
                  <a:lnTo>
                    <a:pt x="953" y="158"/>
                  </a:lnTo>
                  <a:lnTo>
                    <a:pt x="914" y="165"/>
                  </a:lnTo>
                  <a:lnTo>
                    <a:pt x="875" y="172"/>
                  </a:lnTo>
                  <a:lnTo>
                    <a:pt x="837" y="177"/>
                  </a:lnTo>
                  <a:lnTo>
                    <a:pt x="798" y="179"/>
                  </a:lnTo>
                  <a:lnTo>
                    <a:pt x="759" y="182"/>
                  </a:lnTo>
                  <a:lnTo>
                    <a:pt x="721" y="183"/>
                  </a:lnTo>
                  <a:lnTo>
                    <a:pt x="683" y="183"/>
                  </a:lnTo>
                  <a:lnTo>
                    <a:pt x="645" y="183"/>
                  </a:lnTo>
                  <a:lnTo>
                    <a:pt x="606" y="180"/>
                  </a:lnTo>
                  <a:lnTo>
                    <a:pt x="567" y="178"/>
                  </a:lnTo>
                  <a:lnTo>
                    <a:pt x="530" y="174"/>
                  </a:lnTo>
                  <a:lnTo>
                    <a:pt x="491" y="170"/>
                  </a:lnTo>
                  <a:lnTo>
                    <a:pt x="452" y="164"/>
                  </a:lnTo>
                  <a:lnTo>
                    <a:pt x="413" y="159"/>
                  </a:lnTo>
                  <a:lnTo>
                    <a:pt x="373" y="151"/>
                  </a:lnTo>
                  <a:lnTo>
                    <a:pt x="333" y="145"/>
                  </a:lnTo>
                  <a:lnTo>
                    <a:pt x="293" y="136"/>
                  </a:lnTo>
                  <a:lnTo>
                    <a:pt x="253" y="129"/>
                  </a:lnTo>
                  <a:lnTo>
                    <a:pt x="213" y="119"/>
                  </a:lnTo>
                  <a:lnTo>
                    <a:pt x="172" y="110"/>
                  </a:lnTo>
                  <a:lnTo>
                    <a:pt x="129" y="100"/>
                  </a:lnTo>
                  <a:lnTo>
                    <a:pt x="86" y="90"/>
                  </a:lnTo>
                  <a:lnTo>
                    <a:pt x="44" y="80"/>
                  </a:lnTo>
                  <a:lnTo>
                    <a:pt x="0" y="6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00335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18" name="Объект WordArt 470"/>
          <p:cNvSpPr>
            <a:spLocks noChangeArrowheads="1" noChangeShapeType="1" noTextEdit="1"/>
          </p:cNvSpPr>
          <p:nvPr/>
        </p:nvSpPr>
        <p:spPr bwMode="auto">
          <a:xfrm>
            <a:off x="1403648" y="3140968"/>
            <a:ext cx="6400800" cy="35052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89" lon="19439992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B2B2B2"/>
                    </a:gs>
                    <a:gs pos="50000">
                      <a:srgbClr val="FFFF00"/>
                    </a:gs>
                    <a:gs pos="100000">
                      <a:srgbClr val="B2B2B2"/>
                    </a:gs>
                  </a:gsLst>
                  <a:lin ang="18900000" scaled="1"/>
                </a:gradFill>
                <a:latin typeface="Comic Sans MS"/>
              </a:rPr>
              <a:t>Молодцы!</a:t>
            </a:r>
          </a:p>
        </p:txBody>
      </p:sp>
      <p:sp>
        <p:nvSpPr>
          <p:cNvPr id="2519" name="Прямоуг. 471"/>
          <p:cNvSpPr>
            <a:spLocks noChangeArrowheads="1"/>
          </p:cNvSpPr>
          <p:nvPr/>
        </p:nvSpPr>
        <p:spPr bwMode="auto">
          <a:xfrm>
            <a:off x="0" y="0"/>
            <a:ext cx="810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bg1"/>
            </a:outerShdw>
          </a:effectLst>
        </p:spPr>
        <p:txBody>
          <a:bodyPr anchor="ctr"/>
          <a:lstStyle/>
          <a:p>
            <a:pPr algn="ctr" eaLnBrk="1" hangingPunct="1"/>
            <a:r>
              <a:rPr lang="ru-RU" sz="2800" b="1" i="1">
                <a:solidFill>
                  <a:srgbClr val="F72913"/>
                </a:solidFill>
              </a:rPr>
              <a:t>Игра «Математический баскетбол</a:t>
            </a:r>
            <a:r>
              <a:rPr lang="ru-RU" sz="3600" b="1" i="1">
                <a:solidFill>
                  <a:srgbClr val="F72913"/>
                </a:soli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42775E-6 L 0.69827 -0.2404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031 0.02775 L 0.58819 -0.13988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37014 L 0.24739 0.00394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04 -0.01551 L 0.67205 -0.5456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" y="-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9259E-6 L 0.46476 -0.34838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736 -0.25503 L 0.29688 -0.40185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0.51979 -0.62454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96296E-6 L 0.67726 -0.71898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-3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0.4566 -0.81898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" y="-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-0.09184 -0.81157 " pathEditMode="relative" rAng="0" ptsTypes="AA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-4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8" grpId="0" animBg="1"/>
      <p:bldP spid="25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Для игры 12 детей разделили на 2 команды. Сколько детей в каждой команде?</a:t>
            </a:r>
            <a:endParaRPr lang="ru-RU" sz="2800" dirty="0"/>
          </a:p>
        </p:txBody>
      </p:sp>
      <p:pic>
        <p:nvPicPr>
          <p:cNvPr id="35852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1137727" cy="1440160"/>
          </a:xfrm>
          <a:prstGeom prst="rect">
            <a:avLst/>
          </a:prstGeom>
          <a:noFill/>
        </p:spPr>
      </p:pic>
      <p:pic>
        <p:nvPicPr>
          <p:cNvPr id="10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1137727" cy="1440160"/>
          </a:xfrm>
          <a:prstGeom prst="rect">
            <a:avLst/>
          </a:prstGeom>
          <a:noFill/>
        </p:spPr>
      </p:pic>
      <p:pic>
        <p:nvPicPr>
          <p:cNvPr id="21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700808"/>
            <a:ext cx="1137727" cy="1440160"/>
          </a:xfrm>
          <a:prstGeom prst="rect">
            <a:avLst/>
          </a:prstGeom>
          <a:noFill/>
        </p:spPr>
      </p:pic>
      <p:pic>
        <p:nvPicPr>
          <p:cNvPr id="22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700808"/>
            <a:ext cx="1137727" cy="1440160"/>
          </a:xfrm>
          <a:prstGeom prst="rect">
            <a:avLst/>
          </a:prstGeom>
          <a:noFill/>
        </p:spPr>
      </p:pic>
      <p:pic>
        <p:nvPicPr>
          <p:cNvPr id="23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00808"/>
            <a:ext cx="1137727" cy="1440160"/>
          </a:xfrm>
          <a:prstGeom prst="rect">
            <a:avLst/>
          </a:prstGeom>
          <a:noFill/>
        </p:spPr>
      </p:pic>
      <p:pic>
        <p:nvPicPr>
          <p:cNvPr id="24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628800"/>
            <a:ext cx="1137727" cy="1440160"/>
          </a:xfrm>
          <a:prstGeom prst="rect">
            <a:avLst/>
          </a:prstGeom>
          <a:noFill/>
        </p:spPr>
      </p:pic>
      <p:pic>
        <p:nvPicPr>
          <p:cNvPr id="25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628800"/>
            <a:ext cx="1137727" cy="1440160"/>
          </a:xfrm>
          <a:prstGeom prst="rect">
            <a:avLst/>
          </a:prstGeom>
          <a:noFill/>
        </p:spPr>
      </p:pic>
      <p:pic>
        <p:nvPicPr>
          <p:cNvPr id="26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628800"/>
            <a:ext cx="1137727" cy="1440160"/>
          </a:xfrm>
          <a:prstGeom prst="rect">
            <a:avLst/>
          </a:prstGeom>
          <a:noFill/>
        </p:spPr>
      </p:pic>
      <p:pic>
        <p:nvPicPr>
          <p:cNvPr id="27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628800"/>
            <a:ext cx="1137727" cy="1440160"/>
          </a:xfrm>
          <a:prstGeom prst="rect">
            <a:avLst/>
          </a:prstGeom>
          <a:noFill/>
        </p:spPr>
      </p:pic>
      <p:pic>
        <p:nvPicPr>
          <p:cNvPr id="28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1137727" cy="1440160"/>
          </a:xfrm>
          <a:prstGeom prst="rect">
            <a:avLst/>
          </a:prstGeom>
          <a:noFill/>
        </p:spPr>
      </p:pic>
      <p:pic>
        <p:nvPicPr>
          <p:cNvPr id="29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628800"/>
            <a:ext cx="1137727" cy="1440160"/>
          </a:xfrm>
          <a:prstGeom prst="rect">
            <a:avLst/>
          </a:prstGeom>
          <a:noFill/>
        </p:spPr>
      </p:pic>
      <p:pic>
        <p:nvPicPr>
          <p:cNvPr id="30" name="Picture 12" descr="https://ykl-res.azureedge.net/c3c36c3f-6c8a-4ad4-8a0f-614ef87d8e3f/%D0%98%D0%B0%D0%BB%D1%8C%D1%87%D0%B8%D0%BA%20%D1%81%20%D0%BB%D0%BE%D0%B3%D0%BE%D1%82%D0%B8%D0%BF%D0%BE%D0%BC-w1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556792"/>
            <a:ext cx="1137727" cy="144016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1043608" y="1988840"/>
            <a:ext cx="67220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12 : 2 = 6 (детей) </a:t>
            </a:r>
          </a:p>
          <a:p>
            <a:r>
              <a:rPr lang="ru-RU" sz="2800" b="1" dirty="0" smtClean="0"/>
              <a:t>Ответ: по 6 детей в каждой команде.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10509 L -0.00312 0.228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9444 L 0.00069 0.427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10509 L -0.00312 0.228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9444 L 0.00069 0.4277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10509 L -0.00312 0.2282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9444 L 0.00069 0.4277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10509 L -0.00312 0.2282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9444 L 0.00069 0.4277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5 -0.09444 L -0.00695 0.2388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9444 L 0.00069 0.4277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93 -0.09444 L -0.01493 0.2388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9444 L 0.00069 0.4277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458616" cy="1143000"/>
          </a:xfrm>
        </p:spPr>
        <p:txBody>
          <a:bodyPr/>
          <a:lstStyle/>
          <a:p>
            <a:r>
              <a:rPr lang="en-US" dirty="0" smtClean="0"/>
              <a:t>P=</a:t>
            </a:r>
            <a:r>
              <a:rPr lang="ru-RU" dirty="0" smtClean="0"/>
              <a:t> </a:t>
            </a:r>
            <a:r>
              <a:rPr lang="en-US" dirty="0" smtClean="0"/>
              <a:t>8 </a:t>
            </a:r>
            <a:r>
              <a:rPr lang="ru-RU" dirty="0" smtClean="0"/>
              <a:t>см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420888"/>
            <a:ext cx="230425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48478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085184"/>
            <a:ext cx="36531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8:4=2 (см) –</a:t>
            </a:r>
          </a:p>
          <a:p>
            <a:r>
              <a:rPr lang="ru-RU" sz="3200" dirty="0" smtClean="0"/>
              <a:t> сторона квадрата</a:t>
            </a:r>
            <a:endParaRPr lang="ru-RU" sz="32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724128" y="332656"/>
            <a:ext cx="288032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P=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</a:t>
            </a: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см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2492896"/>
            <a:ext cx="230425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04248" y="1484784"/>
            <a:ext cx="607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157192"/>
            <a:ext cx="365311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20:4=5 (см) –</a:t>
            </a:r>
          </a:p>
          <a:p>
            <a:r>
              <a:rPr lang="ru-RU" sz="3200" dirty="0" smtClean="0"/>
              <a:t> сторона квадрата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с.83 №3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22312" y="1340768"/>
            <a:ext cx="90216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 партами сидели </a:t>
            </a:r>
            <a:r>
              <a:rPr kumimoji="0" lang="ru-RU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18 учеников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 2 ученика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 каждой партой. </a:t>
            </a:r>
            <a:r>
              <a:rPr kumimoji="0" lang="ru-RU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Сколько парт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заняли эти ученики? 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3528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99592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691680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267744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83968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987824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63888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860032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156176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80112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876256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452320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635896" y="41490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987824" y="41490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51520" y="41490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99592" y="41490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547664" y="41490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195736" y="41490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Выгнутая вниз стрелка 25"/>
          <p:cNvSpPr/>
          <p:nvPr/>
        </p:nvSpPr>
        <p:spPr>
          <a:xfrm>
            <a:off x="179512" y="3284984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низ стрелка 27"/>
          <p:cNvSpPr/>
          <p:nvPr/>
        </p:nvSpPr>
        <p:spPr>
          <a:xfrm>
            <a:off x="1619672" y="3356992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низ стрелка 28"/>
          <p:cNvSpPr/>
          <p:nvPr/>
        </p:nvSpPr>
        <p:spPr>
          <a:xfrm>
            <a:off x="2987824" y="3429000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низ стрелка 29"/>
          <p:cNvSpPr/>
          <p:nvPr/>
        </p:nvSpPr>
        <p:spPr>
          <a:xfrm>
            <a:off x="4211960" y="3429000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низ стрелка 30"/>
          <p:cNvSpPr/>
          <p:nvPr/>
        </p:nvSpPr>
        <p:spPr>
          <a:xfrm>
            <a:off x="5508104" y="3429000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низ стрелка 31"/>
          <p:cNvSpPr/>
          <p:nvPr/>
        </p:nvSpPr>
        <p:spPr>
          <a:xfrm>
            <a:off x="6876256" y="3429000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Выгнутая вниз стрелка 32"/>
          <p:cNvSpPr/>
          <p:nvPr/>
        </p:nvSpPr>
        <p:spPr>
          <a:xfrm>
            <a:off x="179512" y="4581128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низ стрелка 33"/>
          <p:cNvSpPr/>
          <p:nvPr/>
        </p:nvSpPr>
        <p:spPr>
          <a:xfrm>
            <a:off x="1475656" y="4653136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низ стрелка 34"/>
          <p:cNvSpPr/>
          <p:nvPr/>
        </p:nvSpPr>
        <p:spPr>
          <a:xfrm>
            <a:off x="2915816" y="4653136"/>
            <a:ext cx="1368152" cy="432048"/>
          </a:xfrm>
          <a:prstGeom prst="curvedUp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528" y="5229200"/>
            <a:ext cx="807887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18 : 2 = 9 (п.)</a:t>
            </a:r>
          </a:p>
          <a:p>
            <a:r>
              <a:rPr lang="ru-RU" sz="4400" dirty="0" smtClean="0"/>
              <a:t>Ответ: 9 парт заняли ученики.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67544" y="40466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Саша купил </a:t>
            </a:r>
            <a:r>
              <a:rPr kumimoji="0" lang="ru-RU" sz="2800" b="0" i="0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ручку за 8 р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.,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0" i="0" u="sng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ластик за 5р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.,и у него </a:t>
            </a:r>
            <a:r>
              <a:rPr kumimoji="0" lang="ru-RU" sz="2800" b="0" i="0" u="sng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осталось 2 р.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0426" name="Picture 10" descr="https://avatars.mds.yandex.net/get-pdb/750997/1cb87d1c-7d51-4e23-9bb0-5e28df779dce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84784"/>
            <a:ext cx="2304256" cy="2304256"/>
          </a:xfrm>
          <a:prstGeom prst="rect">
            <a:avLst/>
          </a:prstGeom>
          <a:noFill/>
        </p:spPr>
      </p:pic>
      <p:pic>
        <p:nvPicPr>
          <p:cNvPr id="60428" name="Picture 12" descr="https://rayon.in.ua/upload/news/20/2018-08/1534536265104/3_lavka_hymka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916832"/>
            <a:ext cx="1656184" cy="1656184"/>
          </a:xfrm>
          <a:prstGeom prst="rect">
            <a:avLst/>
          </a:prstGeom>
          <a:noFill/>
        </p:spPr>
      </p:pic>
      <p:pic>
        <p:nvPicPr>
          <p:cNvPr id="60430" name="Picture 14" descr="https://thumbs.dreamstime.com/b/%D1%80%D1%83%D0%B1%D0%BB%D1%8F-%D0%BC%D0%BE%D0%BD%D0%B5%D1%82%D0%BA%D0%B8-%D0%B8%D0%B7%D0%BE%D0%BB%D0%B8%D1%80%D0%BE%D0%B2%D0%B0%D0%BD%D0%BD%D0%BE%D0%B9-%D0%B2-%D0%B1%D0%B5%D0%BB%D0%BE%D0%B9-%D0%BF%D1%80%D0%B5%D0%B4%D0%BF%D0%BE%D1%81%D1%8B%D0%BB%D0%BA%D0%B5-%D1%80%D1%83%D1%81%D1%81%D0%BA%D0%B8%D0%B5-%D0%B8%D0%BB%D0%BB%D1%8E%D1%81%D1%82%D1%80%D0%B0%D1%86%D0%B8%D0%B8-1493681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060848"/>
            <a:ext cx="1152128" cy="115212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27584" y="4725144"/>
            <a:ext cx="1212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8 - 5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75856" y="4725144"/>
            <a:ext cx="1340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8 + 5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00192" y="4725144"/>
            <a:ext cx="2210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8 + 5 + 2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число больше на 9?</a:t>
            </a:r>
            <a:endParaRPr lang="ru-RU" dirty="0"/>
          </a:p>
        </p:txBody>
      </p:sp>
      <p:pic>
        <p:nvPicPr>
          <p:cNvPr id="61442" name="Picture 2" descr="https://ne-kurim.ru/forum/attachments/1556608748506-png.889175/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628800"/>
            <a:ext cx="1152128" cy="979098"/>
          </a:xfrm>
          <a:prstGeom prst="rect">
            <a:avLst/>
          </a:prstGeom>
          <a:noFill/>
        </p:spPr>
      </p:pic>
      <p:pic>
        <p:nvPicPr>
          <p:cNvPr id="61444" name="Picture 4" descr="https://st3.depositphotos.com/1036429/13578/i/950/depositphotos_135783374-stock-photo-metal-numeral-36-thirty-si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700808"/>
            <a:ext cx="1024114" cy="792088"/>
          </a:xfrm>
          <a:prstGeom prst="rect">
            <a:avLst/>
          </a:prstGeom>
          <a:noFill/>
        </p:spPr>
      </p:pic>
      <p:pic>
        <p:nvPicPr>
          <p:cNvPr id="61446" name="Picture 6" descr="https://4.bp.blogspot.com/-c_WQSoqJg2Q/VxDE2whyBUI/AAAAAAAAA9I/1X0EXhhmnP8muEHwGgC-3nwEbi4zDe8BgCLcB/w1200-h630-p-k-no-nu/4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628800"/>
            <a:ext cx="1511618" cy="792088"/>
          </a:xfrm>
          <a:prstGeom prst="rect">
            <a:avLst/>
          </a:prstGeom>
          <a:noFill/>
        </p:spPr>
      </p:pic>
      <p:pic>
        <p:nvPicPr>
          <p:cNvPr id="61448" name="Picture 8" descr="https://thumbs.dreamstime.com/b/e-13424598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717032"/>
            <a:ext cx="1248139" cy="936104"/>
          </a:xfrm>
          <a:prstGeom prst="rect">
            <a:avLst/>
          </a:prstGeom>
          <a:noFill/>
        </p:spPr>
      </p:pic>
      <p:pic>
        <p:nvPicPr>
          <p:cNvPr id="61450" name="Picture 10" descr="https://st4.depositphotos.com/1036429/23109/i/950/depositphotos_231096256-stock-photo-arabic-numeral-forty-five-natura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3645024"/>
            <a:ext cx="1368152" cy="1036803"/>
          </a:xfrm>
          <a:prstGeom prst="rect">
            <a:avLst/>
          </a:prstGeom>
          <a:noFill/>
        </p:spPr>
      </p:pic>
      <p:pic>
        <p:nvPicPr>
          <p:cNvPr id="61452" name="Picture 12" descr="https://image.shutterstock.com/image-illustration/numeral-56-fifty-six-star-260nw-135185309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3573016"/>
            <a:ext cx="1311574" cy="1080120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>
            <a:off x="2267744" y="2636912"/>
            <a:ext cx="2304256" cy="936104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195736" y="2564904"/>
            <a:ext cx="2232248" cy="1008112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948264" y="2636912"/>
            <a:ext cx="36512" cy="792088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5125" cy="74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число меньше на 8?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979712" y="2636912"/>
            <a:ext cx="4824536" cy="936104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195736" y="2564904"/>
            <a:ext cx="2232248" cy="1008112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283968" y="2492896"/>
            <a:ext cx="2160240" cy="1152128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466" name="Picture 2" descr="https://st4.depositphotos.com/2033625/23582/i/950/depositphotos_235828896-stock-photo-silver-number-isolated-white-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12776"/>
            <a:ext cx="1259934" cy="1080120"/>
          </a:xfrm>
          <a:prstGeom prst="rect">
            <a:avLst/>
          </a:prstGeom>
          <a:noFill/>
        </p:spPr>
      </p:pic>
      <p:pic>
        <p:nvPicPr>
          <p:cNvPr id="62468" name="Picture 4" descr="https://thumbs.dreamstime.com/b/number-gold-isolated-white-background-1360091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340768"/>
            <a:ext cx="1259615" cy="1080120"/>
          </a:xfrm>
          <a:prstGeom prst="rect">
            <a:avLst/>
          </a:prstGeom>
          <a:noFill/>
        </p:spPr>
      </p:pic>
      <p:pic>
        <p:nvPicPr>
          <p:cNvPr id="62470" name="Picture 6" descr="https://thumbs.dreamstime.com/z/numeral-seventy-three-isolated-white-background-d-rend-render-873713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412776"/>
            <a:ext cx="1193073" cy="936104"/>
          </a:xfrm>
          <a:prstGeom prst="rect">
            <a:avLst/>
          </a:prstGeom>
          <a:noFill/>
        </p:spPr>
      </p:pic>
      <p:pic>
        <p:nvPicPr>
          <p:cNvPr id="62472" name="Picture 8" descr="https://st3.depositphotos.com/1036429/14070/i/950/depositphotos_140704038-stock-photo-numeral-43-forty-three-isolate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3717032"/>
            <a:ext cx="1567323" cy="1080120"/>
          </a:xfrm>
          <a:prstGeom prst="rect">
            <a:avLst/>
          </a:prstGeom>
          <a:noFill/>
        </p:spPr>
      </p:pic>
      <p:pic>
        <p:nvPicPr>
          <p:cNvPr id="62476" name="Picture 12" descr="https://thumbs.dreamstime.com/b/%C3%B0%C2%B7o%C3%B0%C2%BBo%C3%B1%E2%80%9Ao%C3%B0%C2%B5-%C3%B1%E2%80%A1%C3%B0%C2%B8%C3%B1%C2%81%C3%B0%C2%BBo-%C3%B0%C2%B8%C3%B0%C2%B7o%C3%B0%C2%BB%C3%B0%C2%B8%C3%B1%E2%82%ACo%C3%B0%C2%B2%C3%B0%C2%B0%C3%B0%C2%BD%C3%B0%C2%BDo%C3%B0%C2%B5-%C3%B0%C2%BD%C3%B0%C2%B0-%C3%B0%C2%B1%C3%B0%C2%B5%C3%B0%C2%BBo%C3%B0%C2%B9-%C3%B0%C2%BF%C3%B1%E2%82%AC%C3%B0%C2%B5%C3%B0-%C3%B0%C2%BFo%C3%B1%C2%81%C3%B1%E2%80%B9%C3%B0%C2%BB%C3%B0%C2%BA%C3%B0%C2%B5-13600905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3645024"/>
            <a:ext cx="1427564" cy="1224136"/>
          </a:xfrm>
          <a:prstGeom prst="rect">
            <a:avLst/>
          </a:prstGeom>
          <a:noFill/>
        </p:spPr>
      </p:pic>
      <p:pic>
        <p:nvPicPr>
          <p:cNvPr id="20" name="Picture 14" descr="https://st3.depositphotos.com/1036429/13928/i/950/depositphotos_139289012-stock-photo-numeral-65-sixty-five-isolate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3789040"/>
            <a:ext cx="1309523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да">
  <a:themeElements>
    <a:clrScheme name="вод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од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620</TotalTime>
  <Words>472</Words>
  <Application>Microsoft Office PowerPoint</Application>
  <PresentationFormat>Экран (4:3)</PresentationFormat>
  <Paragraphs>141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вода</vt:lpstr>
      <vt:lpstr>Пастель</vt:lpstr>
      <vt:lpstr>Слайд 1</vt:lpstr>
      <vt:lpstr>29 апреля Классная работа</vt:lpstr>
      <vt:lpstr>1*2= </vt:lpstr>
      <vt:lpstr>Для игры 12 детей разделили на 2 команды. Сколько детей в каждой команде?</vt:lpstr>
      <vt:lpstr>P= 8 см</vt:lpstr>
      <vt:lpstr>с.83 №3</vt:lpstr>
      <vt:lpstr>Слайд 7</vt:lpstr>
      <vt:lpstr>Какое число больше на 9?</vt:lpstr>
      <vt:lpstr>Какое число меньше на 8?</vt:lpstr>
      <vt:lpstr>ФИЗМИНУТКА</vt:lpstr>
      <vt:lpstr>Слайд 11</vt:lpstr>
      <vt:lpstr>Слайд 12</vt:lpstr>
      <vt:lpstr>Слайд 13</vt:lpstr>
      <vt:lpstr>Слайд 14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WiZaRd</dc:creator>
  <cp:lastModifiedBy>le_sy</cp:lastModifiedBy>
  <cp:revision>55</cp:revision>
  <dcterms:created xsi:type="dcterms:W3CDTF">2010-05-02T00:36:56Z</dcterms:created>
  <dcterms:modified xsi:type="dcterms:W3CDTF">2021-06-09T13:33:00Z</dcterms:modified>
</cp:coreProperties>
</file>