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6" r:id="rId4"/>
    <p:sldId id="257" r:id="rId5"/>
    <p:sldId id="266" r:id="rId6"/>
    <p:sldId id="258" r:id="rId7"/>
    <p:sldId id="259" r:id="rId8"/>
    <p:sldId id="260" r:id="rId9"/>
    <p:sldId id="261" r:id="rId10"/>
    <p:sldId id="262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41" autoAdjust="0"/>
    <p:restoredTop sz="94660"/>
  </p:normalViewPr>
  <p:slideViewPr>
    <p:cSldViewPr>
      <p:cViewPr varScale="1">
        <p:scale>
          <a:sx n="109" d="100"/>
          <a:sy n="109" d="100"/>
        </p:scale>
        <p:origin x="168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51720" y="404664"/>
            <a:ext cx="51991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At the film studio </a:t>
            </a:r>
            <a:endParaRPr lang="ru-RU" sz="54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1484784"/>
            <a:ext cx="633670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director                                             </a:t>
            </a:r>
            <a:r>
              <a:rPr lang="ru-RU" dirty="0" smtClean="0"/>
              <a:t>директор, режиссер </a:t>
            </a:r>
            <a:r>
              <a:rPr lang="en-US" dirty="0" smtClean="0"/>
              <a:t> </a:t>
            </a:r>
          </a:p>
          <a:p>
            <a:r>
              <a:rPr lang="en-US" dirty="0" smtClean="0"/>
              <a:t>Dangerous </a:t>
            </a:r>
            <a:r>
              <a:rPr lang="ru-RU" dirty="0" smtClean="0"/>
              <a:t>                                           опасный </a:t>
            </a:r>
            <a:endParaRPr lang="en-US" dirty="0" smtClean="0"/>
          </a:p>
          <a:p>
            <a:r>
              <a:rPr lang="en-US" dirty="0" smtClean="0"/>
              <a:t>Glass </a:t>
            </a:r>
            <a:r>
              <a:rPr lang="ru-RU" dirty="0" smtClean="0"/>
              <a:t>                                                     стекло </a:t>
            </a:r>
            <a:endParaRPr lang="en-US" dirty="0" smtClean="0"/>
          </a:p>
          <a:p>
            <a:r>
              <a:rPr lang="en-US" dirty="0" smtClean="0"/>
              <a:t>Oil </a:t>
            </a:r>
            <a:r>
              <a:rPr lang="ru-RU" dirty="0" smtClean="0"/>
              <a:t>                                                          масло, нефть</a:t>
            </a:r>
            <a:endParaRPr lang="en-US" dirty="0" smtClean="0"/>
          </a:p>
          <a:p>
            <a:r>
              <a:rPr lang="en-US" dirty="0" smtClean="0"/>
              <a:t>An oil rig </a:t>
            </a:r>
            <a:r>
              <a:rPr lang="ru-RU" dirty="0" smtClean="0"/>
              <a:t>                                               нефтяная вышка</a:t>
            </a:r>
            <a:endParaRPr lang="en-US" dirty="0" smtClean="0"/>
          </a:p>
          <a:p>
            <a:r>
              <a:rPr lang="en-US" dirty="0" smtClean="0"/>
              <a:t>Real </a:t>
            </a:r>
            <a:r>
              <a:rPr lang="ru-RU" dirty="0" smtClean="0"/>
              <a:t>                                                       настоящий</a:t>
            </a:r>
            <a:endParaRPr lang="en-US" dirty="0" smtClean="0"/>
          </a:p>
          <a:p>
            <a:r>
              <a:rPr lang="en-US" dirty="0" smtClean="0"/>
              <a:t>A stunt </a:t>
            </a:r>
            <a:r>
              <a:rPr lang="ru-RU" dirty="0" smtClean="0"/>
              <a:t>                                                  трюк                  </a:t>
            </a:r>
            <a:endParaRPr lang="en-US" dirty="0" smtClean="0"/>
          </a:p>
          <a:p>
            <a:r>
              <a:rPr lang="en-US" dirty="0" smtClean="0"/>
              <a:t>A stunt artist </a:t>
            </a:r>
            <a:r>
              <a:rPr lang="ru-RU" dirty="0" smtClean="0"/>
              <a:t>                                         каскадер</a:t>
            </a:r>
            <a:endParaRPr lang="en-US" dirty="0" smtClean="0"/>
          </a:p>
          <a:p>
            <a:r>
              <a:rPr lang="en-US" dirty="0" smtClean="0"/>
              <a:t>Do stunts </a:t>
            </a:r>
            <a:r>
              <a:rPr lang="ru-RU" dirty="0" smtClean="0"/>
              <a:t>                                              выполнять трюки</a:t>
            </a:r>
            <a:endParaRPr lang="en-US" dirty="0" smtClean="0"/>
          </a:p>
          <a:p>
            <a:r>
              <a:rPr lang="en-US" dirty="0" smtClean="0"/>
              <a:t>Sugar </a:t>
            </a:r>
            <a:r>
              <a:rPr lang="ru-RU" dirty="0" smtClean="0"/>
              <a:t>                                                      сахар</a:t>
            </a:r>
          </a:p>
          <a:p>
            <a:r>
              <a:rPr lang="en-US" dirty="0" smtClean="0"/>
              <a:t>To touch </a:t>
            </a:r>
            <a:r>
              <a:rPr lang="ru-RU" dirty="0" smtClean="0"/>
              <a:t>                                                   дотронуться, прикоснуться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124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Free time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She                 shopping with friends.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She                          playing computer games.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2780928"/>
            <a:ext cx="12827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likes</a:t>
            </a:r>
            <a:endParaRPr lang="ru-RU" sz="4400" b="1" cap="none" spc="0" dirty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3429000"/>
            <a:ext cx="295946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4400" b="1" cap="none" spc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oesn’t like</a:t>
            </a:r>
            <a:endParaRPr lang="ru-RU" sz="4400" b="1" cap="none" spc="0" dirty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588003"/>
          <p:cNvPicPr/>
          <p:nvPr/>
        </p:nvPicPr>
        <p:blipFill>
          <a:blip r:embed="rId2"/>
          <a:stretch>
            <a:fillRect/>
          </a:stretch>
        </p:blipFill>
        <p:spPr>
          <a:xfrm>
            <a:off x="1187624" y="404664"/>
            <a:ext cx="7128792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20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124744"/>
            <a:ext cx="871296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400" dirty="0" smtClean="0"/>
              <a:t>Be careful</a:t>
            </a:r>
            <a:r>
              <a:rPr lang="ru-RU" sz="2400" dirty="0" smtClean="0"/>
              <a:t>!                                                                    Мне бы хотелось…</a:t>
            </a:r>
          </a:p>
          <a:p>
            <a:pPr algn="r"/>
            <a:r>
              <a:rPr lang="en-US" sz="2400" dirty="0" smtClean="0"/>
              <a:t>Don't </a:t>
            </a:r>
            <a:r>
              <a:rPr lang="en-US" sz="2400" dirty="0"/>
              <a:t>touch</a:t>
            </a:r>
            <a:r>
              <a:rPr lang="en-US" sz="2400" dirty="0" smtClean="0"/>
              <a:t>!</a:t>
            </a:r>
            <a:r>
              <a:rPr lang="ru-RU" sz="2400" dirty="0" smtClean="0"/>
              <a:t>                                                                                        Мотор!</a:t>
            </a:r>
            <a:endParaRPr lang="en-US" sz="2400" dirty="0"/>
          </a:p>
          <a:p>
            <a:r>
              <a:rPr lang="en-US" sz="2400" dirty="0" smtClean="0"/>
              <a:t>Don't </a:t>
            </a:r>
            <a:r>
              <a:rPr lang="en-US" sz="2400" dirty="0"/>
              <a:t>worry</a:t>
            </a:r>
            <a:r>
              <a:rPr lang="en-US" sz="2400" dirty="0" smtClean="0"/>
              <a:t>!</a:t>
            </a:r>
            <a:r>
              <a:rPr lang="ru-RU" sz="2400" dirty="0" smtClean="0"/>
              <a:t>                                                                                       Снято!</a:t>
            </a:r>
          </a:p>
          <a:p>
            <a:r>
              <a:rPr lang="en-US" sz="2400" dirty="0" smtClean="0"/>
              <a:t>Action!</a:t>
            </a:r>
            <a:r>
              <a:rPr lang="ru-RU" sz="2400" dirty="0" smtClean="0"/>
              <a:t>                                                                                      Осторожно!</a:t>
            </a:r>
          </a:p>
          <a:p>
            <a:r>
              <a:rPr lang="en-US" sz="2400" dirty="0" smtClean="0"/>
              <a:t>cut!</a:t>
            </a:r>
            <a:r>
              <a:rPr lang="ru-RU" sz="2400" dirty="0" smtClean="0"/>
              <a:t>                                                                                         Не волнуйся!</a:t>
            </a:r>
          </a:p>
          <a:p>
            <a:r>
              <a:rPr lang="en-US" sz="2400" dirty="0" smtClean="0"/>
              <a:t>I'd </a:t>
            </a:r>
            <a:r>
              <a:rPr lang="en-US" sz="2400" dirty="0"/>
              <a:t>like </a:t>
            </a:r>
            <a:r>
              <a:rPr lang="en-US" sz="2400" dirty="0" smtClean="0"/>
              <a:t>to</a:t>
            </a:r>
            <a:r>
              <a:rPr lang="ru-RU" sz="2400" dirty="0" smtClean="0"/>
              <a:t>                                                       Почему бы тебе /Вам не…?</a:t>
            </a:r>
          </a:p>
          <a:p>
            <a:r>
              <a:rPr lang="en-US" sz="2400" dirty="0" smtClean="0"/>
              <a:t>Why </a:t>
            </a:r>
            <a:r>
              <a:rPr lang="en-US" sz="2400" dirty="0"/>
              <a:t>don't you ... ?	</a:t>
            </a:r>
            <a:r>
              <a:rPr lang="ru-RU" sz="2400" dirty="0" smtClean="0"/>
              <a:t>                                                              Не трогай!</a:t>
            </a:r>
          </a:p>
          <a:p>
            <a:r>
              <a:rPr lang="en-US" sz="2400" dirty="0" smtClean="0"/>
              <a:t>This </a:t>
            </a:r>
            <a:r>
              <a:rPr lang="en-US" sz="2400" dirty="0"/>
              <a:t>is fantastic!	</a:t>
            </a:r>
            <a:r>
              <a:rPr lang="ru-RU" sz="2400" dirty="0" smtClean="0"/>
              <a:t>                                          Фантастика! Здорово </a:t>
            </a:r>
            <a:r>
              <a:rPr lang="ru-RU" sz="3200" dirty="0" smtClean="0"/>
              <a:t>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88484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Употребление </a:t>
            </a:r>
            <a:r>
              <a:rPr lang="en-US" sz="6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6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love, like, hate, go, </a:t>
            </a:r>
            <a:r>
              <a:rPr lang="en-US" sz="6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do, start</a:t>
            </a:r>
            <a:r>
              <a:rPr lang="en-US" sz="6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6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6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(don’t) like + </a:t>
            </a:r>
            <a:r>
              <a:rPr lang="en-US" sz="6000" b="1" u="sng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endParaRPr lang="ru-RU" sz="6000" b="1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22638" y="1052736"/>
            <a:ext cx="18473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4400" b="1" u="sng" cap="none" spc="0" dirty="0">
              <a:ln w="12700">
                <a:solidFill>
                  <a:schemeClr val="tx1"/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love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любить/нравиться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hate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- ненавидеть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(don’t) like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(не) нравиться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/>
              <a:t>We use the –</a:t>
            </a:r>
            <a:r>
              <a:rPr lang="en-US" dirty="0" err="1" smtClean="0"/>
              <a:t>ing</a:t>
            </a:r>
            <a:r>
              <a:rPr lang="en-US" dirty="0" smtClean="0"/>
              <a:t> form of the verb after love, like, don’t like, hate.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BUT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2204864"/>
            <a:ext cx="70671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00B050"/>
                </a:solidFill>
              </a:rPr>
              <a:t>Would like to V – </a:t>
            </a:r>
            <a:r>
              <a:rPr lang="ru-RU" sz="3600" dirty="0" smtClean="0">
                <a:solidFill>
                  <a:srgbClr val="00B050"/>
                </a:solidFill>
              </a:rPr>
              <a:t>хотел/хотела бы что-то сделать</a:t>
            </a:r>
          </a:p>
          <a:p>
            <a:endParaRPr lang="ru-RU" dirty="0"/>
          </a:p>
          <a:p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smtClean="0"/>
              <a:t>I </a:t>
            </a:r>
            <a:r>
              <a:rPr lang="en-US" dirty="0" smtClean="0">
                <a:solidFill>
                  <a:srgbClr val="7030A0"/>
                </a:solidFill>
              </a:rPr>
              <a:t>would like to </a:t>
            </a:r>
            <a:r>
              <a:rPr lang="en-US" dirty="0" smtClean="0"/>
              <a:t>run</a:t>
            </a:r>
            <a:r>
              <a:rPr lang="ru-RU" dirty="0" smtClean="0"/>
              <a:t>=</a:t>
            </a:r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en-US" dirty="0" smtClean="0">
                <a:solidFill>
                  <a:srgbClr val="7030A0"/>
                </a:solidFill>
              </a:rPr>
              <a:t>I d like </a:t>
            </a:r>
            <a:r>
              <a:rPr lang="en-US" dirty="0" smtClean="0"/>
              <a:t>to run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482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 love go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to the cinema. 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 like play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guitar.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They hate shopp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don’t like danc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6858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л. ед. ч.</a:t>
            </a:r>
            <a:r>
              <a:rPr lang="en-US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love    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hate             + 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go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stop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start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like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rid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 bike.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Emma hate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listen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rap music.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67744" y="2060848"/>
            <a:ext cx="993425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9600" dirty="0" smtClean="0"/>
              <a:t>}</a:t>
            </a:r>
            <a:endParaRPr lang="ru-RU" sz="9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99992" y="1988840"/>
            <a:ext cx="86914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>
                  <a:solidFill>
                    <a:schemeClr val="tx1"/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S</a:t>
            </a:r>
            <a:endParaRPr lang="ru-RU" sz="9600" b="1" cap="none" spc="0" dirty="0">
              <a:ln w="12700">
                <a:solidFill>
                  <a:schemeClr val="tx1"/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don’t =&gt; doesn’t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Emily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doesn’t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like play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computer games.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He 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doesn’t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like sing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About Emma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TV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Emma                watching 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Hollyoaks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She               watching “The Simpsons”.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She                    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watching“Eastenders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MUSIC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She                listening “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McFly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She               listening “rap music”.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07704" y="1700808"/>
            <a:ext cx="13756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loves</a:t>
            </a:r>
            <a:endParaRPr lang="ru-RU" sz="4400" b="1" cap="none" spc="0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92620" y="2348880"/>
            <a:ext cx="128272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likes</a:t>
            </a:r>
            <a:endParaRPr lang="ru-RU" sz="4400" b="1" cap="none" spc="0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3068960"/>
            <a:ext cx="292900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doesn't like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23728" y="4437112"/>
            <a:ext cx="137569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loves</a:t>
            </a:r>
            <a:endParaRPr lang="ru-RU" sz="4400" b="1" cap="none" spc="0" dirty="0">
              <a:ln>
                <a:solidFill>
                  <a:srgbClr val="C00000"/>
                </a:solidFill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6174" y="5013176"/>
            <a:ext cx="145815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hates</a:t>
            </a:r>
            <a:endParaRPr lang="ru-RU" sz="4400" b="1" cap="none" spc="0" dirty="0">
              <a:ln w="12700">
                <a:solidFill>
                  <a:srgbClr val="C00000"/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142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Употребление  love, like, hate, go, do, start (don’t) like + ing</vt:lpstr>
      <vt:lpstr>love - любить/нравиться hate - ненавидеть (don’t) like – (не) нравиться. We use the –ing form of the verb after love, like, don’t like, hate.</vt:lpstr>
      <vt:lpstr>BUT </vt:lpstr>
      <vt:lpstr>I love going to the cinema.  We like playing guitar. They hate shopping. You don’t like dancing.</vt:lpstr>
      <vt:lpstr>                3 л. ед. ч.    love     hate             +  like go stop start  He likes riding a bike. Emma hates listening rap music.</vt:lpstr>
      <vt:lpstr>don’t =&gt; doesn’t Emily doesn’t like playing computer games. He doesn’t like singing.</vt:lpstr>
      <vt:lpstr>About Emma TV Emma                watching “Hollyoaks”. She               watching “The Simpsons”. She                     watching“Eastenders”. MUSIC She                listening “McFly”. She               listening “rap music”. </vt:lpstr>
      <vt:lpstr>Free time She                 shopping with friends.  She                          playing computer games.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19       of December. Употребление  love, hate,  (don’t) like + ing</dc:title>
  <dc:creator>Светлана</dc:creator>
  <cp:lastModifiedBy>Рейн Юлия Николаевна</cp:lastModifiedBy>
  <cp:revision>17</cp:revision>
  <dcterms:created xsi:type="dcterms:W3CDTF">2016-12-18T08:13:21Z</dcterms:created>
  <dcterms:modified xsi:type="dcterms:W3CDTF">2021-06-09T01:22:27Z</dcterms:modified>
</cp:coreProperties>
</file>