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69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6148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5586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39877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691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2865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25492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63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0049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637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517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629881-8247-4E3D-9E53-9640C6F7347F}" type="datetimeFigureOut">
              <a:rPr lang="ru-RU" smtClean="0"/>
              <a:t>12.11.2020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B9176-BD97-442C-A3A0-18C4CB448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744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Чередующиеся корни </a:t>
            </a:r>
            <a:br>
              <a:rPr lang="ru-RU" dirty="0" smtClean="0"/>
            </a:br>
            <a:r>
              <a:rPr lang="ru-RU" dirty="0" err="1" smtClean="0"/>
              <a:t>раст</a:t>
            </a:r>
            <a:r>
              <a:rPr lang="ru-RU" dirty="0" smtClean="0"/>
              <a:t> – </a:t>
            </a:r>
            <a:r>
              <a:rPr lang="ru-RU" dirty="0" err="1" smtClean="0"/>
              <a:t>ращ</a:t>
            </a:r>
            <a:r>
              <a:rPr lang="ru-RU" dirty="0" smtClean="0"/>
              <a:t> –рос.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2"/>
                </a:solidFill>
              </a:rPr>
              <a:t>Раст</a:t>
            </a:r>
            <a:r>
              <a:rPr lang="ru-RU" dirty="0" smtClean="0"/>
              <a:t>ение, на</a:t>
            </a:r>
            <a:r>
              <a:rPr lang="ru-RU" dirty="0" smtClean="0">
                <a:solidFill>
                  <a:schemeClr val="tx2"/>
                </a:solidFill>
              </a:rPr>
              <a:t>ращ</a:t>
            </a:r>
            <a:r>
              <a:rPr lang="ru-RU" dirty="0" smtClean="0"/>
              <a:t>ение, вы</a:t>
            </a:r>
            <a:r>
              <a:rPr lang="ru-RU" dirty="0" smtClean="0">
                <a:solidFill>
                  <a:schemeClr val="tx2"/>
                </a:solidFill>
              </a:rPr>
              <a:t>рос</a:t>
            </a:r>
            <a:r>
              <a:rPr lang="ru-RU" dirty="0" smtClean="0"/>
              <a:t>ший</a:t>
            </a:r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РОСТ</a:t>
            </a:r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4" name="Арка 3"/>
          <p:cNvSpPr/>
          <p:nvPr/>
        </p:nvSpPr>
        <p:spPr>
          <a:xfrm>
            <a:off x="611560" y="2060848"/>
            <a:ext cx="720080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90038"/>
            <a:ext cx="744537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475" y="2090038"/>
            <a:ext cx="636637" cy="11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3707904" y="2924944"/>
            <a:ext cx="1656184" cy="93610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251917">
            <a:off x="3733800" y="2943225"/>
            <a:ext cx="1676400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7549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Запишите пример, объясните правописание.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dirty="0" smtClean="0"/>
              <a:t>Долго </a:t>
            </a:r>
            <a:r>
              <a:rPr lang="ru-RU" dirty="0" err="1" smtClean="0"/>
              <a:t>р_сло</a:t>
            </a:r>
            <a:r>
              <a:rPr lang="ru-RU" dirty="0" smtClean="0"/>
              <a:t> </a:t>
            </a:r>
            <a:r>
              <a:rPr lang="ru-RU" dirty="0" err="1" smtClean="0"/>
              <a:t>р_стение</a:t>
            </a:r>
            <a:r>
              <a:rPr lang="ru-RU" dirty="0" smtClean="0"/>
              <a:t>, </a:t>
            </a:r>
            <a:r>
              <a:rPr lang="ru-RU" dirty="0" err="1" smtClean="0"/>
              <a:t>выр_щенное</a:t>
            </a:r>
            <a:r>
              <a:rPr lang="ru-RU" dirty="0" smtClean="0"/>
              <a:t> </a:t>
            </a:r>
            <a:r>
              <a:rPr lang="ru-RU" dirty="0" err="1" smtClean="0"/>
              <a:t>р_стовщиком</a:t>
            </a:r>
            <a:r>
              <a:rPr lang="ru-RU" dirty="0" smtClean="0"/>
              <a:t> из </a:t>
            </a:r>
            <a:r>
              <a:rPr lang="ru-RU" dirty="0" err="1" smtClean="0"/>
              <a:t>Р_стова</a:t>
            </a:r>
            <a:r>
              <a:rPr lang="ru-RU" dirty="0" smtClean="0"/>
              <a:t> по имени </a:t>
            </a:r>
            <a:r>
              <a:rPr lang="ru-RU" dirty="0" err="1" smtClean="0"/>
              <a:t>Р_стислав</a:t>
            </a:r>
            <a:r>
              <a:rPr lang="ru-RU" dirty="0" smtClean="0"/>
              <a:t>. </a:t>
            </a:r>
            <a:r>
              <a:rPr lang="ru-RU" dirty="0" err="1" smtClean="0"/>
              <a:t>Р_сток</a:t>
            </a:r>
            <a:r>
              <a:rPr lang="ru-RU" dirty="0" smtClean="0"/>
              <a:t> перерос </a:t>
            </a:r>
            <a:r>
              <a:rPr lang="ru-RU" dirty="0" err="1" smtClean="0"/>
              <a:t>возр_стной</a:t>
            </a:r>
            <a:r>
              <a:rPr lang="ru-RU" dirty="0" smtClean="0"/>
              <a:t> барьер, пророс выше, пройдя сквозь все </a:t>
            </a:r>
            <a:r>
              <a:rPr lang="ru-RU" dirty="0" err="1" smtClean="0"/>
              <a:t>р_стительные</a:t>
            </a:r>
            <a:r>
              <a:rPr lang="ru-RU" dirty="0" smtClean="0"/>
              <a:t> преграды и слал добычей работников пищевой </a:t>
            </a:r>
            <a:r>
              <a:rPr lang="ru-RU" dirty="0" err="1" smtClean="0"/>
              <a:t>отр_сли</a:t>
            </a:r>
            <a:r>
              <a:rPr lang="ru-RU" dirty="0" smtClean="0"/>
              <a:t>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70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8000" dirty="0" smtClean="0">
                <a:solidFill>
                  <a:srgbClr val="FF0000"/>
                </a:solidFill>
              </a:rPr>
              <a:t>Д/з</a:t>
            </a:r>
            <a:endParaRPr lang="ru-RU" sz="8000" dirty="0">
              <a:solidFill>
                <a:srgbClr val="FF0000"/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chemeClr val="tx1"/>
                </a:solidFill>
              </a:rPr>
              <a:t>Повторить правило на стр. 45.</a:t>
            </a:r>
          </a:p>
          <a:p>
            <a:r>
              <a:rPr lang="ru-RU" sz="4400" dirty="0" smtClean="0">
                <a:solidFill>
                  <a:schemeClr val="tx1"/>
                </a:solidFill>
              </a:rPr>
              <a:t>Выполнить Упр. В (см. Э.Ш. 2.0)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707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ПРАВИЛО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Перед СТ, Щ пиши а,</a:t>
            </a:r>
          </a:p>
          <a:p>
            <a:pPr marL="0" indent="0" algn="ctr">
              <a:buNone/>
            </a:pPr>
            <a:r>
              <a:rPr lang="ru-RU" sz="4800" b="1" dirty="0" smtClean="0">
                <a:solidFill>
                  <a:srgbClr val="FF0000"/>
                </a:solidFill>
              </a:rPr>
              <a:t>Перед С пиши О.</a:t>
            </a:r>
          </a:p>
          <a:p>
            <a:pPr marL="0" indent="0" algn="ctr">
              <a:buNone/>
            </a:pPr>
            <a:r>
              <a:rPr lang="ru-RU" sz="4800" b="1" i="1" dirty="0" err="1" smtClean="0">
                <a:solidFill>
                  <a:srgbClr val="FF0000"/>
                </a:solidFill>
              </a:rPr>
              <a:t>Искл</a:t>
            </a:r>
            <a:r>
              <a:rPr lang="ru-RU" sz="4800" b="1" i="1" dirty="0" smtClean="0">
                <a:solidFill>
                  <a:srgbClr val="FF0000"/>
                </a:solidFill>
              </a:rPr>
              <a:t>.: р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FF0000"/>
                </a:solidFill>
              </a:rPr>
              <a:t>сток, отр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а</a:t>
            </a:r>
            <a:r>
              <a:rPr lang="ru-RU" sz="4800" b="1" i="1" dirty="0" smtClean="0">
                <a:solidFill>
                  <a:srgbClr val="FF0000"/>
                </a:solidFill>
              </a:rPr>
              <a:t>сль, р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FF0000"/>
                </a:solidFill>
              </a:rPr>
              <a:t>стовщик, Р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FF0000"/>
                </a:solidFill>
              </a:rPr>
              <a:t>стислав, Р</a:t>
            </a:r>
            <a:r>
              <a:rPr lang="ru-RU" sz="4800" b="1" i="1" u="sng" dirty="0" smtClean="0">
                <a:solidFill>
                  <a:srgbClr val="FF0000"/>
                </a:solidFill>
              </a:rPr>
              <a:t>о</a:t>
            </a:r>
            <a:r>
              <a:rPr lang="ru-RU" sz="4800" b="1" i="1" dirty="0" smtClean="0">
                <a:solidFill>
                  <a:srgbClr val="FF0000"/>
                </a:solidFill>
              </a:rPr>
              <a:t>стов. 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37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667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Выпишите слова, в которых есть чередующийся корень –</a:t>
            </a:r>
            <a:r>
              <a:rPr lang="ru-RU" b="1" dirty="0" err="1" smtClean="0"/>
              <a:t>раст</a:t>
            </a:r>
            <a:r>
              <a:rPr lang="ru-RU" dirty="0" smtClean="0"/>
              <a:t>-.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132856"/>
            <a:ext cx="6400800" cy="396044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воритель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ирание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Конт</a:t>
            </a:r>
            <a:r>
              <a:rPr lang="ru-RU" b="1" dirty="0" smtClean="0">
                <a:solidFill>
                  <a:schemeClr val="tx1"/>
                </a:solidFill>
              </a:rPr>
              <a:t>раст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Раз</a:t>
            </a:r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ись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опить</a:t>
            </a:r>
          </a:p>
          <a:p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аять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Дико</a:t>
            </a:r>
            <a:r>
              <a:rPr lang="ru-RU" b="1" dirty="0" smtClean="0">
                <a:solidFill>
                  <a:schemeClr val="tx1"/>
                </a:solidFill>
              </a:rPr>
              <a:t>раст</a:t>
            </a:r>
            <a:r>
              <a:rPr lang="ru-RU" dirty="0" smtClean="0">
                <a:solidFill>
                  <a:schemeClr val="tx1"/>
                </a:solidFill>
              </a:rPr>
              <a:t>ущий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55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Разрастись</a:t>
            </a:r>
          </a:p>
          <a:p>
            <a:pPr marL="0" lvl="0" indent="0" algn="ctr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Дикорастущий 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sp>
        <p:nvSpPr>
          <p:cNvPr id="4" name="Арка 3"/>
          <p:cNvSpPr/>
          <p:nvPr/>
        </p:nvSpPr>
        <p:spPr>
          <a:xfrm>
            <a:off x="4139952" y="1700808"/>
            <a:ext cx="792088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2852936"/>
            <a:ext cx="817563" cy="133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3681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solidFill>
                  <a:prstClr val="black"/>
                </a:solidFill>
              </a:rPr>
              <a:t>Выпишите </a:t>
            </a:r>
            <a:r>
              <a:rPr lang="ru-RU" sz="4000" dirty="0" smtClean="0">
                <a:solidFill>
                  <a:prstClr val="black"/>
                </a:solidFill>
              </a:rPr>
              <a:t>примеры, </a:t>
            </a:r>
            <a:r>
              <a:rPr lang="ru-RU" sz="4000" dirty="0">
                <a:solidFill>
                  <a:prstClr val="black"/>
                </a:solidFill>
              </a:rPr>
              <a:t>в которых есть чередующийся корень –</a:t>
            </a:r>
            <a:r>
              <a:rPr lang="ru-RU" sz="4000" b="1" dirty="0" smtClean="0">
                <a:solidFill>
                  <a:prstClr val="black"/>
                </a:solidFill>
              </a:rPr>
              <a:t>рос</a:t>
            </a:r>
            <a:r>
              <a:rPr lang="ru-RU" sz="4000" dirty="0" smtClean="0">
                <a:solidFill>
                  <a:prstClr val="black"/>
                </a:solidFill>
              </a:rPr>
              <a:t>-</a:t>
            </a:r>
            <a:r>
              <a:rPr lang="ru-RU" sz="4000" dirty="0">
                <a:solidFill>
                  <a:prstClr val="black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Рос</a:t>
            </a:r>
            <a:r>
              <a:rPr lang="ru-RU" dirty="0" smtClean="0"/>
              <a:t>пись учителя</a:t>
            </a:r>
          </a:p>
          <a:p>
            <a:pPr marL="0" indent="0" algn="ctr">
              <a:buNone/>
            </a:pPr>
            <a:r>
              <a:rPr lang="ru-RU" b="1" dirty="0" smtClean="0"/>
              <a:t>Рос</a:t>
            </a:r>
            <a:r>
              <a:rPr lang="ru-RU" dirty="0" smtClean="0"/>
              <a:t>кошно одеваться</a:t>
            </a:r>
          </a:p>
          <a:p>
            <a:pPr marL="0" indent="0" algn="ctr">
              <a:buNone/>
            </a:pPr>
            <a:r>
              <a:rPr lang="ru-RU" dirty="0" smtClean="0"/>
              <a:t>Воз</a:t>
            </a:r>
            <a:r>
              <a:rPr lang="ru-RU" b="1" dirty="0" smtClean="0"/>
              <a:t>рос</a:t>
            </a:r>
            <a:r>
              <a:rPr lang="ru-RU" dirty="0" smtClean="0"/>
              <a:t>ший интерес</a:t>
            </a:r>
          </a:p>
          <a:p>
            <a:pPr marL="0" indent="0" algn="ctr">
              <a:buNone/>
            </a:pPr>
            <a:r>
              <a:rPr lang="ru-RU" dirty="0" smtClean="0"/>
              <a:t>Холодная </a:t>
            </a:r>
            <a:r>
              <a:rPr lang="ru-RU" b="1" dirty="0" smtClean="0"/>
              <a:t>рос</a:t>
            </a:r>
            <a:r>
              <a:rPr lang="ru-RU" dirty="0" smtClean="0"/>
              <a:t>а</a:t>
            </a:r>
          </a:p>
          <a:p>
            <a:pPr marL="0" indent="0" algn="ctr">
              <a:buNone/>
            </a:pPr>
            <a:r>
              <a:rPr lang="ru-RU" dirty="0" smtClean="0"/>
              <a:t>Золотая </a:t>
            </a:r>
            <a:r>
              <a:rPr lang="ru-RU" b="1" dirty="0" smtClean="0"/>
              <a:t>рос</a:t>
            </a:r>
            <a:r>
              <a:rPr lang="ru-RU" dirty="0" smtClean="0"/>
              <a:t>сыпь</a:t>
            </a:r>
          </a:p>
          <a:p>
            <a:pPr marL="0" indent="0" algn="ctr">
              <a:buNone/>
            </a:pPr>
            <a:r>
              <a:rPr lang="ru-RU" dirty="0" smtClean="0"/>
              <a:t>За</a:t>
            </a:r>
            <a:r>
              <a:rPr lang="ru-RU" b="1" dirty="0" smtClean="0"/>
              <a:t>рос</a:t>
            </a:r>
            <a:r>
              <a:rPr lang="ru-RU" dirty="0" smtClean="0"/>
              <a:t> травой</a:t>
            </a:r>
          </a:p>
          <a:p>
            <a:pPr marL="0" indent="0" algn="ctr">
              <a:buNone/>
            </a:pPr>
            <a:r>
              <a:rPr lang="ru-RU" dirty="0" smtClean="0"/>
              <a:t>О</a:t>
            </a:r>
            <a:r>
              <a:rPr lang="ru-RU" b="1" dirty="0" smtClean="0"/>
              <a:t>рос</a:t>
            </a:r>
            <a:r>
              <a:rPr lang="ru-RU" dirty="0" smtClean="0"/>
              <a:t>ительная система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8733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Возросший интерес</a:t>
            </a:r>
          </a:p>
          <a:p>
            <a:pPr marL="0" lvl="0" indent="0" algn="ctr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Зарос </a:t>
            </a:r>
            <a:r>
              <a:rPr lang="ru-RU" dirty="0">
                <a:solidFill>
                  <a:prstClr val="black"/>
                </a:solidFill>
              </a:rPr>
              <a:t>травой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3" y="1644700"/>
            <a:ext cx="720080" cy="11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1697" y="2852936"/>
            <a:ext cx="719137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1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solidFill>
                  <a:prstClr val="black"/>
                </a:solidFill>
              </a:rPr>
              <a:t>Выпишите примеры, в которых есть чередующийся корень –</a:t>
            </a:r>
            <a:r>
              <a:rPr lang="ru-RU" sz="3600" b="1" dirty="0" err="1" smtClean="0">
                <a:solidFill>
                  <a:prstClr val="black"/>
                </a:solidFill>
              </a:rPr>
              <a:t>ращ</a:t>
            </a:r>
            <a:r>
              <a:rPr lang="ru-RU" sz="3600" dirty="0" smtClean="0">
                <a:solidFill>
                  <a:prstClr val="black"/>
                </a:solidFill>
              </a:rPr>
              <a:t>-</a:t>
            </a:r>
            <a:r>
              <a:rPr lang="ru-RU" sz="3600" dirty="0">
                <a:solidFill>
                  <a:prstClr val="black"/>
                </a:solidFill>
              </a:rPr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В</a:t>
            </a:r>
            <a:r>
              <a:rPr lang="ru-RU" b="1" dirty="0" smtClean="0"/>
              <a:t>ращ</a:t>
            </a:r>
            <a:r>
              <a:rPr lang="ru-RU" dirty="0" smtClean="0"/>
              <a:t>ение на ноге</a:t>
            </a:r>
          </a:p>
          <a:p>
            <a:pPr marL="0" indent="0" algn="ctr">
              <a:buNone/>
            </a:pPr>
            <a:r>
              <a:rPr lang="ru-RU" dirty="0" smtClean="0"/>
              <a:t>От</a:t>
            </a:r>
            <a:r>
              <a:rPr lang="ru-RU" b="1" dirty="0" smtClean="0"/>
              <a:t>ращ</a:t>
            </a:r>
            <a:r>
              <a:rPr lang="ru-RU" dirty="0" smtClean="0"/>
              <a:t>ивать</a:t>
            </a:r>
          </a:p>
          <a:p>
            <a:pPr marL="0" indent="0" algn="ctr">
              <a:buNone/>
            </a:pPr>
            <a:r>
              <a:rPr lang="ru-RU" dirty="0" smtClean="0"/>
              <a:t>Сок</a:t>
            </a:r>
            <a:r>
              <a:rPr lang="ru-RU" b="1" dirty="0" smtClean="0"/>
              <a:t>ращ</a:t>
            </a:r>
            <a:r>
              <a:rPr lang="ru-RU" dirty="0" smtClean="0"/>
              <a:t>ать</a:t>
            </a:r>
          </a:p>
          <a:p>
            <a:pPr marL="0" indent="0" algn="ctr">
              <a:buNone/>
            </a:pPr>
            <a:r>
              <a:rPr lang="ru-RU" dirty="0" smtClean="0"/>
              <a:t>Отв</a:t>
            </a:r>
            <a:r>
              <a:rPr lang="ru-RU" b="1" dirty="0" smtClean="0"/>
              <a:t>ращ</a:t>
            </a:r>
            <a:r>
              <a:rPr lang="ru-RU" dirty="0" smtClean="0"/>
              <a:t>ение</a:t>
            </a:r>
          </a:p>
          <a:p>
            <a:pPr marL="0" indent="0" algn="ctr">
              <a:buNone/>
            </a:pPr>
            <a:r>
              <a:rPr lang="ru-RU" dirty="0" smtClean="0"/>
              <a:t>Прев</a:t>
            </a:r>
            <a:r>
              <a:rPr lang="ru-RU" b="1" dirty="0" smtClean="0"/>
              <a:t>ращ</a:t>
            </a:r>
            <a:r>
              <a:rPr lang="ru-RU" dirty="0" smtClean="0"/>
              <a:t>ение</a:t>
            </a:r>
          </a:p>
          <a:p>
            <a:pPr marL="0" indent="0" algn="ctr">
              <a:buNone/>
            </a:pPr>
            <a:r>
              <a:rPr lang="ru-RU" dirty="0" smtClean="0"/>
              <a:t>На</a:t>
            </a:r>
            <a:r>
              <a:rPr lang="ru-RU" b="1" dirty="0" smtClean="0"/>
              <a:t>ращ</a:t>
            </a:r>
            <a:r>
              <a:rPr lang="ru-RU" dirty="0" smtClean="0"/>
              <a:t>ивание</a:t>
            </a:r>
          </a:p>
          <a:p>
            <a:pPr marL="0" indent="0" algn="ctr">
              <a:buNone/>
            </a:pPr>
            <a:r>
              <a:rPr lang="ru-RU" dirty="0" smtClean="0"/>
              <a:t>Возв</a:t>
            </a:r>
            <a:r>
              <a:rPr lang="ru-RU" b="1" dirty="0" smtClean="0"/>
              <a:t>ращ</a:t>
            </a:r>
            <a:r>
              <a:rPr lang="ru-RU" dirty="0" smtClean="0"/>
              <a:t>ение</a:t>
            </a:r>
          </a:p>
          <a:p>
            <a:pPr marL="0" indent="0" algn="ctr">
              <a:buNone/>
            </a:pPr>
            <a:r>
              <a:rPr lang="ru-RU" dirty="0" smtClean="0"/>
              <a:t>Сок</a:t>
            </a:r>
            <a:r>
              <a:rPr lang="ru-RU" b="1" dirty="0" smtClean="0"/>
              <a:t>ращ</a:t>
            </a:r>
            <a:r>
              <a:rPr lang="ru-RU" dirty="0" smtClean="0"/>
              <a:t>ать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187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Отращивать</a:t>
            </a:r>
          </a:p>
          <a:p>
            <a:pPr marL="0" lvl="0" indent="0" algn="ctr">
              <a:buNone/>
            </a:pPr>
            <a:endParaRPr lang="ru-RU" dirty="0">
              <a:solidFill>
                <a:prstClr val="black"/>
              </a:solidFill>
            </a:endParaRPr>
          </a:p>
          <a:p>
            <a:pPr marL="0" lvl="0" indent="0" algn="ctr">
              <a:buNone/>
            </a:pPr>
            <a:r>
              <a:rPr lang="ru-RU" dirty="0" smtClean="0">
                <a:solidFill>
                  <a:prstClr val="black"/>
                </a:solidFill>
              </a:rPr>
              <a:t>Наращивание</a:t>
            </a:r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765" y="1700808"/>
            <a:ext cx="719137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852936"/>
            <a:ext cx="719137" cy="115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143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Запишите примеры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Р_стения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Зар_сли</a:t>
            </a:r>
            <a:endParaRPr lang="ru-RU" dirty="0" smtClean="0"/>
          </a:p>
          <a:p>
            <a:r>
              <a:rPr lang="ru-RU" dirty="0" err="1" smtClean="0"/>
              <a:t>Выр_щенный</a:t>
            </a:r>
            <a:endParaRPr lang="ru-RU" dirty="0" smtClean="0"/>
          </a:p>
          <a:p>
            <a:r>
              <a:rPr lang="ru-RU" dirty="0" err="1" smtClean="0"/>
              <a:t>Водор_сли</a:t>
            </a:r>
            <a:endParaRPr lang="ru-RU" dirty="0" smtClean="0"/>
          </a:p>
          <a:p>
            <a:r>
              <a:rPr lang="ru-RU" dirty="0" err="1" smtClean="0"/>
              <a:t>Р_стительность</a:t>
            </a:r>
            <a:endParaRPr lang="ru-RU" dirty="0" smtClean="0"/>
          </a:p>
          <a:p>
            <a:r>
              <a:rPr lang="ru-RU" dirty="0" err="1" smtClean="0"/>
              <a:t>Р_сточек</a:t>
            </a:r>
            <a:endParaRPr lang="ru-RU" dirty="0" smtClean="0"/>
          </a:p>
          <a:p>
            <a:r>
              <a:rPr lang="ru-RU" dirty="0" err="1" smtClean="0"/>
              <a:t>Взр_щённый</a:t>
            </a:r>
            <a:endParaRPr lang="ru-RU" dirty="0" smtClean="0"/>
          </a:p>
          <a:p>
            <a:r>
              <a:rPr lang="ru-RU" dirty="0" err="1" smtClean="0"/>
              <a:t>Отр_сль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 smtClean="0"/>
              <a:t>О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 smtClean="0"/>
              <a:t>О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 smtClean="0"/>
              <a:t>О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</a:p>
          <a:p>
            <a:pPr marL="0" indent="0">
              <a:buNone/>
            </a:pPr>
            <a:r>
              <a:rPr lang="ru-RU" dirty="0" smtClean="0"/>
              <a:t>А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0200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0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0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180</Words>
  <Application>Microsoft Office PowerPoint</Application>
  <PresentationFormat>Экран (4:3)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Чередующиеся корни  раст – ращ –рос.</vt:lpstr>
      <vt:lpstr>ПРАВИЛО</vt:lpstr>
      <vt:lpstr>Выпишите слова, в которых есть чередующийся корень –раст-.</vt:lpstr>
      <vt:lpstr>Презентация PowerPoint</vt:lpstr>
      <vt:lpstr>Выпишите примеры, в которых есть чередующийся корень –рос-.</vt:lpstr>
      <vt:lpstr>Презентация PowerPoint</vt:lpstr>
      <vt:lpstr>Выпишите примеры, в которых есть чередующийся корень –ращ-.</vt:lpstr>
      <vt:lpstr>Презентация PowerPoint</vt:lpstr>
      <vt:lpstr>Запишите примеры</vt:lpstr>
      <vt:lpstr>Запишите пример, объясните правописание.</vt:lpstr>
      <vt:lpstr>Д/з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Чередующиеся корни  раст – ращ –рос.</dc:title>
  <dc:creator>Ivan</dc:creator>
  <cp:lastModifiedBy>Ivan</cp:lastModifiedBy>
  <cp:revision>3</cp:revision>
  <dcterms:created xsi:type="dcterms:W3CDTF">2020-11-12T03:14:51Z</dcterms:created>
  <dcterms:modified xsi:type="dcterms:W3CDTF">2020-11-12T03:44:35Z</dcterms:modified>
</cp:coreProperties>
</file>