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0" d="100"/>
          <a:sy n="80" d="100"/>
        </p:scale>
        <p:origin x="-1570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09.06.2021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09.06.2021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09.06.2021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09.06.2021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&#1042;&#1077;&#1088;&#1086;&#1085;&#1080;&#1082;&#1072;\Desktop\InShot_20210318_132036853.mp4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InShot_20210318_132036853.mp4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1691680" y="1702148"/>
            <a:ext cx="6173120" cy="46298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0</Words>
  <Application>Microsoft Office PowerPoint</Application>
  <PresentationFormat>Экран (4:3)</PresentationFormat>
  <Paragraphs>0</Paragraphs>
  <Slides>1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Слайд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Вероника</dc:creator>
  <cp:lastModifiedBy>Вероника</cp:lastModifiedBy>
  <cp:revision>2</cp:revision>
  <dcterms:created xsi:type="dcterms:W3CDTF">2021-05-28T03:28:05Z</dcterms:created>
  <dcterms:modified xsi:type="dcterms:W3CDTF">2021-06-09T06:55:23Z</dcterms:modified>
</cp:coreProperties>
</file>