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sldIdLst>
    <p:sldId id="256" r:id="rId2"/>
    <p:sldId id="257" r:id="rId3"/>
    <p:sldId id="262" r:id="rId4"/>
    <p:sldId id="264" r:id="rId5"/>
    <p:sldId id="268" r:id="rId6"/>
    <p:sldId id="272" r:id="rId7"/>
    <p:sldId id="27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969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4999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5690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106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556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610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284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9210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549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768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188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11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232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898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051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869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5569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027198-89CD-4D43-861F-CCE7DAEBB48B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B7AE37-705E-47D4-9988-5D1F72CAF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9406A4-4CE2-4789-95F4-5E1562E73B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ИСТОРИЯ ОДЕЖДЫ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F5A686-1E96-4CA2-A72A-C1D6C6DFE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9966" y="4789311"/>
            <a:ext cx="3412067" cy="417689"/>
          </a:xfrm>
        </p:spPr>
        <p:txBody>
          <a:bodyPr/>
          <a:lstStyle/>
          <a:p>
            <a:r>
              <a:rPr lang="ru-RU" dirty="0"/>
              <a:t>Презентация Ковалёвой З.В.</a:t>
            </a:r>
          </a:p>
        </p:txBody>
      </p:sp>
    </p:spTree>
    <p:extLst>
      <p:ext uri="{BB962C8B-B14F-4D97-AF65-F5344CB8AC3E}">
        <p14:creationId xmlns:p14="http://schemas.microsoft.com/office/powerpoint/2010/main" val="163579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A2C833A-DA0F-4858-8C7C-B3F9776CC9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666" y="707749"/>
            <a:ext cx="7256668" cy="5442501"/>
          </a:xfrm>
        </p:spPr>
      </p:pic>
    </p:spTree>
    <p:extLst>
      <p:ext uri="{BB962C8B-B14F-4D97-AF65-F5344CB8AC3E}">
        <p14:creationId xmlns:p14="http://schemas.microsoft.com/office/powerpoint/2010/main" val="14028841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4A872DC-3ED0-467D-950D-EAA8EDB312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306" y="714229"/>
            <a:ext cx="7239387" cy="5429541"/>
          </a:xfrm>
        </p:spPr>
      </p:pic>
    </p:spTree>
    <p:extLst>
      <p:ext uri="{BB962C8B-B14F-4D97-AF65-F5344CB8AC3E}">
        <p14:creationId xmlns:p14="http://schemas.microsoft.com/office/powerpoint/2010/main" val="2292211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E7761E5-6B5B-4555-B91D-16767F8FC2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02" y="734245"/>
            <a:ext cx="5111456" cy="540529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367DE41-D12B-4984-BA8F-EF0A9A7899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768" y="734245"/>
            <a:ext cx="4754009" cy="548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729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33410D-6316-47EC-AE3D-CB4DE3C97C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343" y="679757"/>
            <a:ext cx="7331313" cy="5498485"/>
          </a:xfrm>
        </p:spPr>
      </p:pic>
    </p:spTree>
    <p:extLst>
      <p:ext uri="{BB962C8B-B14F-4D97-AF65-F5344CB8AC3E}">
        <p14:creationId xmlns:p14="http://schemas.microsoft.com/office/powerpoint/2010/main" val="1157282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8F98C40-0DF6-4BA7-BC4C-34DADABDF3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" t="7131" r="892" b="8471"/>
          <a:stretch/>
        </p:blipFill>
        <p:spPr>
          <a:xfrm>
            <a:off x="1602728" y="657577"/>
            <a:ext cx="8986543" cy="5542845"/>
          </a:xfrm>
        </p:spPr>
      </p:pic>
    </p:spTree>
    <p:extLst>
      <p:ext uri="{BB962C8B-B14F-4D97-AF65-F5344CB8AC3E}">
        <p14:creationId xmlns:p14="http://schemas.microsoft.com/office/powerpoint/2010/main" val="4222353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D3C72DA-7BCB-48B7-9932-9882E013AD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424" y="695568"/>
            <a:ext cx="7289151" cy="5466864"/>
          </a:xfrm>
        </p:spPr>
      </p:pic>
    </p:spTree>
    <p:extLst>
      <p:ext uri="{BB962C8B-B14F-4D97-AF65-F5344CB8AC3E}">
        <p14:creationId xmlns:p14="http://schemas.microsoft.com/office/powerpoint/2010/main" val="2822971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</TotalTime>
  <Words>8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ИСТОРИЯ ОДЕЖДЫ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ОДЕЖДЫ</dc:title>
  <dc:creator>dns office</dc:creator>
  <cp:lastModifiedBy>dns office</cp:lastModifiedBy>
  <cp:revision>9</cp:revision>
  <dcterms:created xsi:type="dcterms:W3CDTF">2020-09-27T16:08:31Z</dcterms:created>
  <dcterms:modified xsi:type="dcterms:W3CDTF">2021-06-09T18:42:38Z</dcterms:modified>
</cp:coreProperties>
</file>