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2" r:id="rId8"/>
    <p:sldId id="263" r:id="rId9"/>
    <p:sldId id="264" r:id="rId10"/>
    <p:sldId id="265" r:id="rId11"/>
    <p:sldId id="269" r:id="rId12"/>
    <p:sldId id="270" r:id="rId13"/>
    <p:sldId id="268" r:id="rId14"/>
    <p:sldId id="273" r:id="rId15"/>
    <p:sldId id="271" r:id="rId16"/>
    <p:sldId id="274" r:id="rId17"/>
    <p:sldId id="275" r:id="rId18"/>
    <p:sldId id="276" r:id="rId19"/>
    <p:sldId id="272" r:id="rId20"/>
    <p:sldId id="266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6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8964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8331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126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637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 cstate="email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5194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438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200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651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259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729750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0191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C82F198-9532-49F3-9F27-BF821CF22519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1DBB572A-C49E-4D39-AD54-693F5E38C5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27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D06578-B0F2-48C2-953B-2D145DFB1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4362" y="1976963"/>
            <a:ext cx="9068586" cy="2590800"/>
          </a:xfrm>
        </p:spPr>
        <p:txBody>
          <a:bodyPr/>
          <a:lstStyle/>
          <a:p>
            <a:r>
              <a:rPr lang="ru-RU" sz="4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ИНСЦЕНИРОВАТЬ СКАЗКУ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0603B4E-EAAA-4EA1-AEB0-C0ED38C35C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2100" y="4089400"/>
            <a:ext cx="9070848" cy="1049863"/>
          </a:xfrm>
        </p:spPr>
        <p:txBody>
          <a:bodyPr>
            <a:normAutofit/>
          </a:bodyPr>
          <a:lstStyle/>
          <a:p>
            <a:pPr algn="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</a:t>
            </a:r>
          </a:p>
          <a:p>
            <a:pPr algn="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ВКК</a:t>
            </a:r>
          </a:p>
          <a:p>
            <a:pPr algn="r"/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Волгина О.В</a:t>
            </a:r>
          </a:p>
        </p:txBody>
      </p:sp>
    </p:spTree>
    <p:extLst>
      <p:ext uri="{BB962C8B-B14F-4D97-AF65-F5344CB8AC3E}">
        <p14:creationId xmlns:p14="http://schemas.microsoft.com/office/powerpoint/2010/main" val="30356840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D119AC-6E1D-40B4-9441-DDA62A3C7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1C37568-C041-4884-84DA-F8F3DAB5F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0300" y="2103120"/>
            <a:ext cx="87249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способу управления театральные куклы делятся на два основных вида – верховые и напольные.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 верховым относятся те, которыми кукловод управляет из-за ширмы. В свою очередь, они бывают перчаточными и тростевыми.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Напольные куклы «работают» на полу, кукловод управляет ими на глазах у зрителей. К напольными относятся марионетки и большие куклы.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7693FF-A324-44B5-9C0B-F3E546C72E7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23" y="1234542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1431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1EBC197-9773-4EFA-A496-B14521490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6200" y="863600"/>
            <a:ext cx="8509000" cy="5171440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Безусловные плюсы кукольного театра: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коммуникативную компетенцию,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использовать язык в максимально реальной ситуации,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быстрее запоминают новые слова, связанные с постановкой,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используют речевые конструкции осознанно,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каждого есть чувство причастности к постановке,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развивается чувство ответственности за финальный результат,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проще преодолеть стеснение от выхода на сцену.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80D62D7-C51A-4C4F-8A32-EC58DD05E16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23" y="958888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554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6BB60-8ACE-46EE-A93D-DFBD33880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игр в кукольный театр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39073A-D260-4EF8-B0C2-DC29FA5B01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5500" y="1638300"/>
            <a:ext cx="9029700" cy="4396740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настольный кукольный театр (театр на плоской картинке, театр на кружках, магнитный настольный, конусный, театр игрушки (готовая, самодельная);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-стендовый театр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теневой, магнитный стендовый, стенд-книжка)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-театр на руке (пальчиковый, картинки на руке,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варежковый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перчаточный, теней);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-верховые куклы (на ложках, бибабо, тростевые куклы);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напольные куклы (марионетки, конусный театр);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театр живой куклы (театр с «живой рукой», ростовые куклы, люди-куклы, театр масок, 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E62956B-9FE5-4D1B-B4EE-686455A398A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823" y="938568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18078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57843A7-07FD-484B-85C2-36ADC07C0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01800" y="927100"/>
            <a:ext cx="9423400" cy="51079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кукольным театром начинается с самого раннего возраста: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мл.гр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.-театр картинок (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театр петрушек, в котором заняты перчаточные куклы. С большим удовольствием следят малыши за движущимися на ярко освещенном экране фигурами.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2мл.гр.-театр кукол на столе.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 переходим к более сложному театру. Знакомим детей с театральной ширмой и с верховыми куклами, основу которых составляет деревянный стержень – графит.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старшей группе следует познакомить детей с марионетками, показать им кукол с «живой рукой».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518E35-9C27-4A8B-81B7-2ABBE45B6D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705" y="1713821"/>
            <a:ext cx="896190" cy="393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608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077009-4D94-43D8-B2CA-3096A9F67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0600" y="642594"/>
            <a:ext cx="8864600" cy="23546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 театр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поможет развитию устной речи и памяти, придаст уверенность в себе и заложит основы артистичности.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38C9BD-47EC-4495-BE84-47938D34D2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823" y="1137586"/>
            <a:ext cx="1133954" cy="4980864"/>
          </a:xfrm>
          <a:prstGeom prst="rect">
            <a:avLst/>
          </a:prstGeom>
        </p:spPr>
      </p:pic>
      <p:pic>
        <p:nvPicPr>
          <p:cNvPr id="7" name="Объект 6">
            <a:extLst>
              <a:ext uri="{FF2B5EF4-FFF2-40B4-BE49-F238E27FC236}">
                <a16:creationId xmlns:a16="http://schemas.microsoft.com/office/drawing/2014/main" id="{E5C3628F-E4EA-4527-9EB7-13C53B55A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2661258"/>
            <a:ext cx="3937000" cy="323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37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55C4CC-2A35-400D-B6E4-5C41391F48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7200" y="642594"/>
            <a:ext cx="9398000" cy="13716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способствует: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92BC1D-9A5B-4507-928F-2DCD98730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0" y="1866900"/>
            <a:ext cx="8686800" cy="4168140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закреплению навыков правильной речи;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богатства родного языка;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усвоению элементов речевого общения (жестов, мимики, интонации);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активизации и пополнению словаря;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совершенствованию грамматического строя речи;</a:t>
            </a:r>
          </a:p>
          <a:p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тонкой моторики рук.</a:t>
            </a:r>
          </a:p>
          <a:p>
            <a:pPr marL="0" indent="0" algn="ctr">
              <a:buNone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9D5DAF7-D3D0-4D7B-9E19-6C52139545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054176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8253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E7B2DD-8BAE-465D-ADC4-AFFB1D584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31520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сказок в младшей группе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24B209-6355-4D3A-BD7D-544987C7D1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1900" y="2103120"/>
            <a:ext cx="86233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работы с младшим дошкольным возрастом подойдут простые русские народные сказки, главными героями которых являются животные: «Теремок», «Колобок».  Короткие сказки в стихотворной форме, например, «Кошкин дом» также могут вызвать интерес у детей.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EBF67A4-F15B-470B-BC91-999F38277A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96" y="1054176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0728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A0E3D-403B-4BE9-B2FB-22D0F08CF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сказок с младшими дошкольниками требует тщательной подготовки(«Колобок»):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7AE2E4-C159-4FF2-9E25-83D7877DC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38400" y="2103120"/>
            <a:ext cx="8686800" cy="393192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 в сказку.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персонажей.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событийного ряда.</a:t>
            </a:r>
          </a:p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Подвижности в подготовительную работу добавит песенка Колобка.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6913CA-89DE-4BB9-84CF-644E04F01AE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23" y="1328394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4957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042A4F-492E-4A6C-A076-5C1E5D605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сказок в старшем дошкольном возрасте (Заяц-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хваста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9A0F23-6C82-4735-9DFC-C2EE4F791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2500" y="1663700"/>
            <a:ext cx="8902700" cy="4699000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Вхождение в сказку.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Преподнесение сказки детям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сказки.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Словарная работа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Общий пересказ сказки.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Более подробный пересказ по вопросам воспитателя.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Обсуждение характера зайца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Пробная совместная инсценировка с помощью                 кукольного театра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ролей, обсуждение характера персонажей.</a:t>
            </a:r>
          </a:p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Следующими стадиями станут разучивание реплик детьми, многочисленные репетиции и, наконец, само выступление.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A368880-8A87-42FB-858C-D59675E234B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23" y="1234542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5249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E5ED75B-B572-4849-8587-818531C9BC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2400" y="1079500"/>
            <a:ext cx="7747000" cy="2616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в жизни детей занимает очень важное место: с ее помощью детишки очень рано начинают говорить и учатся грамотно выражать свои мысли, а еще она является лучшим помощником в формировании основ общения и поведения.</a:t>
            </a:r>
          </a:p>
          <a:p>
            <a:pPr marL="0" indent="0" algn="ctr">
              <a:buNone/>
            </a:pP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17B41A-FD73-4343-BAAD-59FA68B14DF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00" y="1294721"/>
            <a:ext cx="902286" cy="393835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3A0A676-BF92-4F51-AD25-9514FCD2AD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100" y="3695700"/>
            <a:ext cx="3962400" cy="2611934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6169797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D384F1-62A3-414F-A6D0-F5315F4C8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500" y="667994"/>
            <a:ext cx="10058400" cy="1888894"/>
          </a:xfrm>
        </p:spPr>
        <p:txBody>
          <a:bodyPr>
            <a:noAutofit/>
          </a:bodyPr>
          <a:lstStyle/>
          <a:p>
            <a:pPr algn="ctr"/>
            <a:b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6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C7F8586-2AB7-49EB-81FD-216F596380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39" y="889000"/>
            <a:ext cx="1119161" cy="4978400"/>
          </a:xfrm>
          <a:prstGeom prst="rect">
            <a:avLst/>
          </a:prstGeo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461D1872-242B-49C7-AFCA-80D5CF4F5B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32000" y="889000"/>
            <a:ext cx="9093200" cy="51460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самых увлекательных занятий для ребенка любого возраста — игра в сказку. Малышам подойдут игры с “одушевлением” героев, игры-инсценировки.</a:t>
            </a:r>
          </a:p>
          <a:p>
            <a:pPr marL="0" indent="0" algn="ctr">
              <a:buNone/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2FA4267-A91B-4B0B-811B-628B99907CB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8300" y="3429000"/>
            <a:ext cx="4254499" cy="276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377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C11DBA-34B3-41CF-A45E-D1C217A5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3400" y="1409699"/>
            <a:ext cx="8051800" cy="3787431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E07BF1D8-BA54-4392-8050-04FD72F0D06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089" y="1264894"/>
            <a:ext cx="895221" cy="393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142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C7B2BA-9EA8-452D-AD8B-AB1F74FBF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Пальчиковый театр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DDB235-2D63-4422-B239-662DEED5E6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2103120"/>
            <a:ext cx="8839200" cy="393192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набор «куколок», которые надеваются на отдельный пальчик для инсценировки сказок, поучительных историй, проигрывания различных жизненных ситуаций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FA7972-2112-4E86-8773-A00C01467D3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319" y="938568"/>
            <a:ext cx="1121761" cy="49808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640D13-213E-4A00-B867-2889CF993BE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3628" y="4382881"/>
            <a:ext cx="2652872" cy="2005219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40690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068A39-B249-47EB-9100-6125FC066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Достоинства пальчикового 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EBDE2C-4083-4902-846B-78C1E484D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32100" y="2103120"/>
            <a:ext cx="8293100" cy="39319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-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-Знакомство с пространственным восприятием.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-Стимуляция памяти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-Концентрация внимания 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-Умение работать в группе со всеми вытекающими следствиями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Пробуждение артистизма.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83F4C77-7F7B-465A-A795-F910BE226AF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919" y="1041476"/>
            <a:ext cx="1121761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154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069C7E-07DB-4E5C-87AB-D22D38F0E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66394"/>
            <a:ext cx="10058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пальчикового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театра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56C9D9-7B67-43E3-B27F-58837E40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87600" y="1701800"/>
            <a:ext cx="8737600" cy="4333240"/>
          </a:xfrm>
        </p:spPr>
        <p:txBody>
          <a:bodyPr/>
          <a:lstStyle/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Бумажный/картонный.</a:t>
            </a:r>
          </a:p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Деревянный</a:t>
            </a:r>
          </a:p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Вязаный</a:t>
            </a:r>
          </a:p>
          <a:p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Фетровый.</a:t>
            </a:r>
            <a:br>
              <a:rPr lang="ru-RU" dirty="0"/>
            </a:b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6F4338-4E9E-4302-B910-5F8A39DB334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319" y="1252194"/>
            <a:ext cx="1121761" cy="498086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A15AD48-16D7-4227-9BF7-85FF79C5EB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6261" y="3889574"/>
            <a:ext cx="3200677" cy="2402032"/>
          </a:xfrm>
          <a:prstGeom prst="roundRect">
            <a:avLst>
              <a:gd name="adj" fmla="val 16667"/>
            </a:avLst>
          </a:prstGeom>
          <a:ln w="38100">
            <a:solidFill>
              <a:srgbClr val="00B0F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47185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6A1D60-B413-4027-B5FE-1E2336832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4100" y="731520"/>
            <a:ext cx="10058400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играть в пальчиковый театр</a:t>
            </a:r>
            <a:br>
              <a:rPr lang="ru-RU" sz="4000" dirty="0"/>
            </a:b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C039600-706C-4ED4-BAE7-E6CC78CC98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1958" y="1663700"/>
            <a:ext cx="8943242" cy="4371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применения кукольного театра для пальчиков будут отталкиваться от возрастных особенностей детишек, так: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-карапузы, которым еще только 1-2 годика, воспримут лишь простейшие сценарии, разыгрываемые одной рукой;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 трех лет можно немного усложнять постановку и привлекать к участию уже вторую руку;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-для детей дошкольного возраста будут интересны целые сказки, в которых действия и персонажи последовательно сменяют друг друга.</a:t>
            </a:r>
            <a:b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B7E8A3-552A-4703-A9FF-6D47C2C299D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571" y="1417320"/>
            <a:ext cx="1127858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47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5EFAF-71A3-431C-889E-03808B858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дошкольный возраст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55386ED-560C-4DC3-B65C-AEFD217D1C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5200" y="2103120"/>
            <a:ext cx="8890000" cy="39319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еще вряд ли смогут стать полноценными участниками спектакля, на первом этапе им лучше отвести роль зрителей. Познакомьте кроху с театральными фигурками: сначала пусть он их просто потрогает и рассмотрит со всех сторон, затем можно надевать персонажей на пальцы (разумеется, поочередно – по-другому такие маленькие детки их просто не воспримут) и разговаривать с ребенком от их имени.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BAEEDA-BA84-41F3-840E-69C57D814B9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071" y="1234542"/>
            <a:ext cx="1127858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53285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BF4418-AAD1-4537-BFD4-2A23773B5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дошкольный возраст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CBA982-3F14-4749-A3CC-2D957AF1B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3100" y="2103120"/>
            <a:ext cx="9182100" cy="39319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разыгрывать самые простые сказки, среди популярных, для которых не составит труда найти кукол для пальчикового театра.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 поросенка»;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«Колобок»;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«Теремок»; </a:t>
            </a:r>
          </a:p>
          <a:p>
            <a:pPr marL="0" indent="0">
              <a:buNone/>
            </a:pP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«Курочка ряба».</a:t>
            </a:r>
            <a:b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бы перед этим познакомиться с этими книжками, обсудить с ребенком персонажей и их характеры, объяснить какие-то особенности сюжета.</a:t>
            </a:r>
            <a:br>
              <a:rPr lang="ru-RU" sz="3600" dirty="0"/>
            </a:br>
            <a:br>
              <a:rPr lang="ru-RU" sz="3600" dirty="0"/>
            </a:b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5E0FA3-3479-4DB8-BB7E-5A5E1E9673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23" y="938568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0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722FFD3-159D-4040-BA79-630BCE6B59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08200" y="1054176"/>
            <a:ext cx="9017000" cy="498086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взросления малыша и усвоения им, как играть в эти забавные куклы, можно переходить ко второму этапу, совместным «спектаклям». Взрослым нужно: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показать ребенку, как играть одной рукой, двигать ею, чтобы пальчиковые персонажи «оживали»; 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-акцентировать внимание на важности интонации; </a:t>
            </a:r>
          </a:p>
          <a:p>
            <a:pPr>
              <a:buFontTx/>
              <a:buChar char="-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-поупражняться в звукоподражательных навыках (мышонок «разговаривает» писклявым голосом, медведь – грубым, птичка – чирикает, кошка – мурлычет и т. д.).</a:t>
            </a:r>
          </a:p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первого опыта можно взять сказку «Маша и медведь»(2 героя), а на следующем этапе можно взять «Три медведя»(4 героя).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FE2981-6E1C-48D2-B37C-15A5DC6E722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23" y="1054176"/>
            <a:ext cx="1133954" cy="498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2417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265</TotalTime>
  <Words>998</Words>
  <Application>Microsoft Office PowerPoint</Application>
  <PresentationFormat>Широкоэкранный</PresentationFormat>
  <Paragraphs>90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Century Gothic</vt:lpstr>
      <vt:lpstr>Garamond</vt:lpstr>
      <vt:lpstr>Times New Roman</vt:lpstr>
      <vt:lpstr>Савон</vt:lpstr>
      <vt:lpstr>КАК ИНСЦЕНИРОВАТЬ СКАЗКУ</vt:lpstr>
      <vt:lpstr>  .</vt:lpstr>
      <vt:lpstr>Пальчиковый театр</vt:lpstr>
      <vt:lpstr>Достоинства пальчикового  театра</vt:lpstr>
      <vt:lpstr>Виды пальчикового  театра </vt:lpstr>
      <vt:lpstr>Как играть в пальчиковый театр </vt:lpstr>
      <vt:lpstr>Младший дошкольный возраст</vt:lpstr>
      <vt:lpstr>Старший дошкольный возраст</vt:lpstr>
      <vt:lpstr>Презентация PowerPoint</vt:lpstr>
      <vt:lpstr>Кукольный театр</vt:lpstr>
      <vt:lpstr>Презентация PowerPoint</vt:lpstr>
      <vt:lpstr>Виды игр в кукольный театр</vt:lpstr>
      <vt:lpstr>Презентация PowerPoint</vt:lpstr>
      <vt:lpstr>Драматический театр  поможет развитию устной речи и памяти, придаст уверенность в себе и заложит основы артистичности. </vt:lpstr>
      <vt:lpstr>Драматизация способствует:</vt:lpstr>
      <vt:lpstr>Драматизация сказок в младшей группе </vt:lpstr>
      <vt:lpstr>Драматизация сказок с младшими дошкольниками требует тщательной подготовки(«Колобок»): </vt:lpstr>
      <vt:lpstr>Драматизация сказок в старшем дошкольном возрасте (Заяц-хваста): 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ИНСЦЕНИРОВАТЬ СКАЗКУ</dc:title>
  <dc:creator>User</dc:creator>
  <cp:lastModifiedBy>User</cp:lastModifiedBy>
  <cp:revision>27</cp:revision>
  <dcterms:created xsi:type="dcterms:W3CDTF">2021-03-21T17:48:37Z</dcterms:created>
  <dcterms:modified xsi:type="dcterms:W3CDTF">2021-06-08T20:59:01Z</dcterms:modified>
</cp:coreProperties>
</file>