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857232"/>
            <a:ext cx="7786742" cy="242889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Уровневые задания по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u="sng" dirty="0" smtClean="0"/>
              <a:t>по теме</a:t>
            </a:r>
            <a:r>
              <a:rPr lang="ru-RU" u="sng" dirty="0" smtClean="0"/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500438"/>
            <a:ext cx="7786742" cy="1285884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u="sng" dirty="0" smtClean="0">
                <a:solidFill>
                  <a:schemeClr val="tx1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формирование знания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5027482"/>
            <a:ext cx="3887527" cy="1544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28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8"/>
            <a:ext cx="7858180" cy="428628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indent="342900">
              <a:spcBef>
                <a:spcPts val="0"/>
              </a:spcBef>
              <a:buNone/>
            </a:pPr>
            <a:r>
              <a:rPr lang="ru-RU" dirty="0" smtClean="0"/>
              <a:t>Данный подход:</a:t>
            </a:r>
          </a:p>
          <a:p>
            <a:pPr indent="34290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Удобен в процессе ДО;</a:t>
            </a:r>
          </a:p>
          <a:p>
            <a:pPr indent="34290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Осуществляет дифференцированный подход в обучении;</a:t>
            </a:r>
          </a:p>
          <a:p>
            <a:pPr indent="34290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Создает </a:t>
            </a:r>
            <a:r>
              <a:rPr lang="ru-RU" dirty="0" smtClean="0"/>
              <a:t>для ученика «ситуацию успеха»;</a:t>
            </a:r>
          </a:p>
          <a:p>
            <a:pPr indent="34290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Выявляет знания по теме и </a:t>
            </a:r>
            <a:r>
              <a:rPr lang="ru-RU" dirty="0" smtClean="0"/>
              <a:t>разделу; </a:t>
            </a:r>
            <a:endParaRPr lang="ru-RU" dirty="0" smtClean="0"/>
          </a:p>
          <a:p>
            <a:pPr indent="34290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Прогнозирует результаты обучения;</a:t>
            </a:r>
          </a:p>
          <a:p>
            <a:pPr indent="342900"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Создает возможность для творческого мышления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Уровневые задания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1. Уровень </a:t>
            </a:r>
            <a:r>
              <a:rPr lang="ru-RU" sz="3200" b="1" dirty="0" smtClean="0"/>
              <a:t>Узнавание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1257296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b="1" dirty="0" smtClean="0"/>
              <a:t>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267461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86314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/>
              <a:t>2. Уровень </a:t>
            </a:r>
            <a:br>
              <a:rPr lang="ru-RU" sz="3200" dirty="0" smtClean="0"/>
            </a:br>
            <a:r>
              <a:rPr lang="ru-RU" sz="3200" b="1" dirty="0" smtClean="0"/>
              <a:t>Воспроизведение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1257296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формирование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14876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lang="ru-RU" sz="2000" dirty="0" smtClean="0"/>
          </a:p>
          <a:p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/>
              <a:t>3. Уровень </a:t>
            </a:r>
            <a:br>
              <a:rPr lang="ru-RU" sz="3200" dirty="0" smtClean="0"/>
            </a:br>
            <a:r>
              <a:rPr lang="ru-RU" sz="3200" b="1" dirty="0" smtClean="0"/>
              <a:t>Понимание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1257296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формирование умений осуществлять </a:t>
            </a:r>
            <a:r>
              <a:rPr lang="ru-RU" dirty="0" smtClean="0"/>
              <a:t>самостоятельную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86314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/>
              <a:t>4. Уровень </a:t>
            </a:r>
            <a:br>
              <a:rPr lang="ru-RU" sz="3200" dirty="0" smtClean="0"/>
            </a:br>
            <a:r>
              <a:rPr lang="ru-RU" sz="3200" b="1" dirty="0" smtClean="0"/>
              <a:t>Понимание в знакомых условиях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1257296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</a:t>
            </a:r>
            <a:r>
              <a:rPr lang="ru-RU" dirty="0" smtClean="0"/>
              <a:t>совершенствование знания и умения по применению в практической деятельности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lang="ru-RU" sz="2400" dirty="0" smtClean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86314" y="2857496"/>
            <a:ext cx="3929090" cy="378621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/>
              <a:t>5. Уровень </a:t>
            </a:r>
            <a:br>
              <a:rPr lang="ru-RU" sz="3200" dirty="0" smtClean="0"/>
            </a:br>
            <a:r>
              <a:rPr lang="ru-RU" sz="3200" b="1" dirty="0" smtClean="0"/>
              <a:t>Понимание в новых условиях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1257296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b="1" dirty="0" smtClean="0"/>
              <a:t>: </a:t>
            </a:r>
            <a:r>
              <a:rPr lang="ru-RU" dirty="0" smtClean="0"/>
              <a:t>Совершенствование знаний умений и навыков по теме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034" y="2857496"/>
            <a:ext cx="3929090" cy="35719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lang="ru-RU" sz="2400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786314" y="2857496"/>
            <a:ext cx="3929090" cy="36433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endParaRPr lang="ru-RU" sz="2000" dirty="0" smtClean="0"/>
          </a:p>
          <a:p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857232"/>
            <a:ext cx="7786742" cy="242889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dirty="0" smtClean="0"/>
              <a:t>Уровневые задания по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u="sng" dirty="0" smtClean="0"/>
              <a:t>по теме</a:t>
            </a:r>
            <a:r>
              <a:rPr lang="ru-RU" u="sng" dirty="0" smtClean="0"/>
              <a:t>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500438"/>
            <a:ext cx="7786742" cy="1285884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ru-RU" u="sng" dirty="0" smtClean="0">
                <a:solidFill>
                  <a:schemeClr val="tx1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формирование знания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5027482"/>
            <a:ext cx="3887527" cy="1544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28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100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Уровневые задания по  по теме:</vt:lpstr>
      <vt:lpstr>Уровневые задания</vt:lpstr>
      <vt:lpstr>1. Уровень Узнавание </vt:lpstr>
      <vt:lpstr>2. Уровень  Воспроизведение</vt:lpstr>
      <vt:lpstr>3. Уровень  Понимание</vt:lpstr>
      <vt:lpstr>4. Уровень  Понимание в знакомых условиях</vt:lpstr>
      <vt:lpstr>5. Уровень  Понимание в новых условиях</vt:lpstr>
      <vt:lpstr>Уровневые задания по  по теме: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Уровневые задания по окружающему миру  по теме: «Дикие и домашние животные»</dc:title>
  <dc:creator>Юля</dc:creator>
  <cp:lastModifiedBy>Юля</cp:lastModifiedBy>
  <cp:revision>12</cp:revision>
  <dcterms:created xsi:type="dcterms:W3CDTF">2021-06-06T10:54:21Z</dcterms:created>
  <dcterms:modified xsi:type="dcterms:W3CDTF">2021-06-08T20:47:28Z</dcterms:modified>
</cp:coreProperties>
</file>