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7" r:id="rId4"/>
    <p:sldId id="258" r:id="rId5"/>
    <p:sldId id="278" r:id="rId6"/>
    <p:sldId id="279" r:id="rId7"/>
    <p:sldId id="259" r:id="rId8"/>
    <p:sldId id="280" r:id="rId9"/>
    <p:sldId id="261" r:id="rId10"/>
    <p:sldId id="262" r:id="rId11"/>
    <p:sldId id="263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6" r:id="rId20"/>
    <p:sldId id="272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8" autoAdjust="0"/>
    <p:restoredTop sz="94660"/>
  </p:normalViewPr>
  <p:slideViewPr>
    <p:cSldViewPr>
      <p:cViewPr>
        <p:scale>
          <a:sx n="80" d="100"/>
          <a:sy n="80" d="100"/>
        </p:scale>
        <p:origin x="-2550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3142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8579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8216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30081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3366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862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28639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89904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27511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794045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135626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alphaModFix amt="58000"/>
            <a:lum/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sharpenSoften amount="-10000"/>
                    </a14:imgEffect>
                    <a14:imgEffect>
                      <a14:colorTemperature colorTemp="9900"/>
                    </a14:imgEffect>
                    <a14:imgEffect>
                      <a14:saturation sat="124000"/>
                    </a14:imgEffect>
                  </a14:imgLayer>
                </a14:imgProps>
              </a:ext>
            </a:extLst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01413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49213" y="189021"/>
            <a:ext cx="68003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СПБ ГБ ПОУ «Российский колледж традиционной культуры»</a:t>
            </a:r>
          </a:p>
          <a:p>
            <a:pPr algn="ctr"/>
            <a:r>
              <a:rPr lang="ru-RU" dirty="0" smtClean="0"/>
              <a:t>Методическое объединение специальности 54.02.02 декоративно-</a:t>
            </a:r>
          </a:p>
          <a:p>
            <a:pPr algn="ctr"/>
            <a:r>
              <a:rPr lang="ru-RU" dirty="0" smtClean="0"/>
              <a:t>прикладное искусство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47439" y="1412776"/>
            <a:ext cx="5803063" cy="12849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ru-RU" sz="2400" b="1" dirty="0" smtClean="0"/>
              <a:t>Курсовая работа</a:t>
            </a:r>
          </a:p>
          <a:p>
            <a:pPr algn="ctr">
              <a:lnSpc>
                <a:spcPct val="125000"/>
              </a:lnSpc>
            </a:pPr>
            <a:r>
              <a:rPr lang="ru-RU" b="1" dirty="0" smtClean="0"/>
              <a:t>Тема</a:t>
            </a:r>
          </a:p>
          <a:p>
            <a:pPr algn="ctr">
              <a:lnSpc>
                <a:spcPct val="125000"/>
              </a:lnSpc>
            </a:pPr>
            <a:r>
              <a:rPr lang="ru-RU" b="1" dirty="0" smtClean="0"/>
              <a:t>«Мозаичное </a:t>
            </a:r>
            <a:r>
              <a:rPr lang="ru-RU" b="1" dirty="0"/>
              <a:t>панно в технике маркетри </a:t>
            </a:r>
            <a:r>
              <a:rPr lang="ru-RU" b="1" dirty="0" smtClean="0"/>
              <a:t>«Созерцатель»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27042" y="5733256"/>
            <a:ext cx="12732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Студент</a:t>
            </a:r>
          </a:p>
          <a:p>
            <a:r>
              <a:rPr lang="ru-RU" sz="1400" dirty="0" smtClean="0"/>
              <a:t>Доронин Д. Д.</a:t>
            </a:r>
            <a:endParaRPr lang="ru-RU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3699656" y="6082072"/>
            <a:ext cx="1899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Санкт-Петербург, 2021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6661103" y="5733256"/>
            <a:ext cx="13544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Преподаватель</a:t>
            </a:r>
          </a:p>
          <a:p>
            <a:r>
              <a:rPr lang="ru-RU" sz="1400" dirty="0" smtClean="0"/>
              <a:t>Шмаков В. В.</a:t>
            </a:r>
            <a:endParaRPr lang="ru-RU" sz="1400" dirty="0"/>
          </a:p>
        </p:txBody>
      </p:sp>
      <p:pic>
        <p:nvPicPr>
          <p:cNvPr id="14338" name="Picture 2" descr="C:\Users\UserX\Downloads\hk30dgs53i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9486" y="170710"/>
            <a:ext cx="806274" cy="1461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Х\Desktop\готовая работа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6703" y="2780928"/>
            <a:ext cx="4664539" cy="270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9042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081" y="356661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Разработка цветового решения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56512" y="5877272"/>
            <a:ext cx="5285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Цветовое решение в электронном виде</a:t>
            </a:r>
            <a:endParaRPr lang="ru-RU" dirty="0"/>
          </a:p>
        </p:txBody>
      </p:sp>
      <p:pic>
        <p:nvPicPr>
          <p:cNvPr id="4" name="Picture 2" descr="C:\Users\Х\Downloads\вкер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24744"/>
            <a:ext cx="3186445" cy="45066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Х\Downloads\оавоп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6829" y="1136559"/>
            <a:ext cx="3186444" cy="4494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49258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081" y="356661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Готовое цветовое решение</a:t>
            </a:r>
            <a:endParaRPr lang="ru-RU" sz="2400" b="1" dirty="0"/>
          </a:p>
        </p:txBody>
      </p:sp>
      <p:pic>
        <p:nvPicPr>
          <p:cNvPr id="5" name="Picture 2" descr="D:\22-05-2021_20-38-39\MVIMG_20201127_124050-0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017414"/>
            <a:ext cx="4099572" cy="3009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22-05-2021_20-38-39\IMG20210518141448-01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1942" y="1195951"/>
            <a:ext cx="5128170" cy="296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62956" y="4160059"/>
            <a:ext cx="35061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Цветовое решение </a:t>
            </a:r>
            <a:r>
              <a:rPr lang="ru-RU" dirty="0" err="1" smtClean="0"/>
              <a:t>отрисованное</a:t>
            </a:r>
            <a:r>
              <a:rPr lang="ru-RU" dirty="0" smtClean="0"/>
              <a:t> красками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7650" y="6046323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Шпон груши, березы, красного дерева, ореха, бука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2601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081" y="356661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Перенос рисунка на бумагу</a:t>
            </a:r>
            <a:endParaRPr lang="ru-RU" sz="2400" b="1" dirty="0"/>
          </a:p>
        </p:txBody>
      </p:sp>
      <p:pic>
        <p:nvPicPr>
          <p:cNvPr id="6146" name="Picture 2" descr="D:\22-05-2021_20-38-39\IMG20210112133713-0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79706" y="980728"/>
            <a:ext cx="5039293" cy="5321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76391" y="6381328"/>
            <a:ext cx="5245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Перенос чистового рисунка на ватман через кальку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59043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825" y="346841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Набор «в бумагу»</a:t>
            </a:r>
            <a:endParaRPr lang="ru-RU" sz="2400" b="1" dirty="0"/>
          </a:p>
        </p:txBody>
      </p:sp>
      <p:pic>
        <p:nvPicPr>
          <p:cNvPr id="7170" name="Picture 2" descr="D:\22-05-2021_20-38-39\IMG20210112135156-0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1447" y="1412776"/>
            <a:ext cx="8518410" cy="4034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27013" y="5587305"/>
            <a:ext cx="6207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Вырезание элемента из ватмана и инкрустация в него шпона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7520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081" y="356661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Подбор направления волокон</a:t>
            </a:r>
            <a:endParaRPr lang="ru-RU" sz="2400" b="1" dirty="0"/>
          </a:p>
        </p:txBody>
      </p:sp>
      <p:pic>
        <p:nvPicPr>
          <p:cNvPr id="8194" name="Picture 2" descr="D:\22-05-2021_20-38-39\IMG20210119145932-0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97409" y="1297324"/>
            <a:ext cx="8203887" cy="470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86009" y="6021099"/>
            <a:ext cx="6626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 наборе необходимо подбирать направление волокон шпона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33288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081" y="356661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Набор заднего плана</a:t>
            </a:r>
            <a:endParaRPr lang="ru-RU" sz="2400" b="1" dirty="0"/>
          </a:p>
        </p:txBody>
      </p:sp>
      <p:pic>
        <p:nvPicPr>
          <p:cNvPr id="9218" name="Picture 2" descr="D:\22-05-2021_20-38-39\IMG20210119160023-0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485319" y="1268760"/>
            <a:ext cx="8228068" cy="4796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43006" y="6182180"/>
            <a:ext cx="3512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 начале набирается задний план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0667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081" y="356660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Набор совы</a:t>
            </a:r>
            <a:endParaRPr lang="ru-RU" sz="2400" b="1" dirty="0"/>
          </a:p>
        </p:txBody>
      </p:sp>
      <p:pic>
        <p:nvPicPr>
          <p:cNvPr id="10242" name="Picture 2" descr="D:\22-05-2021_20-38-39\IMG20210119144716-0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19665" y="1149683"/>
            <a:ext cx="3759376" cy="501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21548" y="6160398"/>
            <a:ext cx="1755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Набранная сова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71794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081" y="356661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Врезка совы в фон</a:t>
            </a:r>
            <a:endParaRPr lang="ru-RU" sz="2400" b="1" dirty="0"/>
          </a:p>
        </p:txBody>
      </p:sp>
      <p:pic>
        <p:nvPicPr>
          <p:cNvPr id="11266" name="Picture 2" descr="D:\22-05-2021_20-38-39\IMG20210119165809-0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4190" y="1124744"/>
            <a:ext cx="4953744" cy="2896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D:\22-05-2021_20-38-39\IMG20210126170027-01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84984"/>
            <a:ext cx="4896544" cy="2955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4021560"/>
            <a:ext cx="329769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Рисунок разбивается на несколько частей для упрощения процесса набора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46120" y="6236592"/>
            <a:ext cx="5207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После врезки совы, набирается остальной 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94346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081" y="356661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Полностью набранная рубашка</a:t>
            </a:r>
            <a:endParaRPr lang="ru-RU" sz="2400" b="1" dirty="0"/>
          </a:p>
        </p:txBody>
      </p:sp>
      <p:pic>
        <p:nvPicPr>
          <p:cNvPr id="12290" name="Picture 2" descr="D:\22-05-2021_20-38-39\IMG20210518140519-0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4897" y="1196752"/>
            <a:ext cx="8208912" cy="502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51920" y="6205765"/>
            <a:ext cx="18128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Готовая рубашка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58635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081" y="356661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Фанерование </a:t>
            </a:r>
            <a:endParaRPr lang="ru-RU" sz="2400" b="1" dirty="0"/>
          </a:p>
        </p:txBody>
      </p:sp>
      <p:pic>
        <p:nvPicPr>
          <p:cNvPr id="13314" name="Picture 2" descr="C:\Users\UserX\Downloads\IMG20210521132242-0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0925" y="1196752"/>
            <a:ext cx="4362350" cy="4551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F:\Новая папка\учёба\курсовик\фотки\IMG20201217175834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181365" y="1191737"/>
            <a:ext cx="3732520" cy="4551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91453" y="5748398"/>
            <a:ext cx="308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Рубашки наклеенные на щит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095890" y="5750996"/>
            <a:ext cx="1903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Щит под прессом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1938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1716" y="980728"/>
            <a:ext cx="8511405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Объект:</a:t>
            </a:r>
            <a:r>
              <a:rPr lang="ru-RU" sz="2400" dirty="0"/>
              <a:t>  Технические и художественные приёмы применяемые мастерами маркетри</a:t>
            </a:r>
            <a:r>
              <a:rPr lang="ru-RU" sz="2400" dirty="0" smtClean="0"/>
              <a:t>.</a:t>
            </a:r>
          </a:p>
          <a:p>
            <a:endParaRPr lang="ru-RU" sz="2400" b="1" dirty="0" smtClean="0"/>
          </a:p>
          <a:p>
            <a:r>
              <a:rPr lang="ru-RU" sz="2400" b="1" dirty="0" smtClean="0"/>
              <a:t>Предмет</a:t>
            </a:r>
            <a:r>
              <a:rPr lang="ru-RU" sz="2400" b="1" dirty="0"/>
              <a:t>:</a:t>
            </a:r>
            <a:r>
              <a:rPr lang="ru-RU" sz="2400" dirty="0"/>
              <a:t> Характерные особенности техники маркетри в работах Луи </a:t>
            </a:r>
            <a:r>
              <a:rPr lang="ru-RU" sz="2400" dirty="0" err="1"/>
              <a:t>Мажореля</a:t>
            </a:r>
            <a:r>
              <a:rPr lang="ru-RU" sz="2400" dirty="0"/>
              <a:t> и Эмиля Галле.</a:t>
            </a:r>
          </a:p>
          <a:p>
            <a:endParaRPr lang="ru-RU" sz="2400" dirty="0" smtClean="0"/>
          </a:p>
          <a:p>
            <a:r>
              <a:rPr lang="ru-RU" sz="2400" b="1" dirty="0" smtClean="0"/>
              <a:t>Цель</a:t>
            </a:r>
            <a:r>
              <a:rPr lang="ru-RU" sz="2400" b="1" dirty="0"/>
              <a:t>:</a:t>
            </a:r>
            <a:r>
              <a:rPr lang="ru-RU" sz="2400" dirty="0"/>
              <a:t> Изучение характерных особенностей </a:t>
            </a:r>
            <a:r>
              <a:rPr lang="ru-RU" sz="2400" dirty="0" smtClean="0"/>
              <a:t>в </a:t>
            </a:r>
            <a:r>
              <a:rPr lang="ru-RU" sz="2400" dirty="0"/>
              <a:t>различных изделиях декоративно-прикладного искусства Эмиля Галле и Луи </a:t>
            </a:r>
            <a:r>
              <a:rPr lang="ru-RU" sz="2400" dirty="0" err="1"/>
              <a:t>Мажореля</a:t>
            </a:r>
            <a:r>
              <a:rPr lang="ru-RU" sz="2400" dirty="0"/>
              <a:t>, создание проекта декоративного оформления полки в технике маркетри.</a:t>
            </a:r>
          </a:p>
          <a:p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1620434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081" y="356661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Готовая работа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791870" y="5841423"/>
            <a:ext cx="3614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Готовый набор в технике маркетри</a:t>
            </a:r>
            <a:endParaRPr lang="ru-RU" dirty="0"/>
          </a:p>
        </p:txBody>
      </p:sp>
      <p:pic>
        <p:nvPicPr>
          <p:cNvPr id="5" name="Picture 3" descr="C:\Users\Х\Desktop\готовая работа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5839" y="1196752"/>
            <a:ext cx="7927027" cy="4591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68556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559" y="2276874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Спасибо за внимание!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1907388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356659"/>
            <a:ext cx="6076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Маркетри в современном мире</a:t>
            </a:r>
            <a:endParaRPr lang="ru-RU" sz="2400" b="1" dirty="0"/>
          </a:p>
        </p:txBody>
      </p:sp>
      <p:pic>
        <p:nvPicPr>
          <p:cNvPr id="2052" name="Picture 4" descr="C:\Users\Х\Downloads\img176_23243_big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580731" y="1315082"/>
            <a:ext cx="4143879" cy="4535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Х\Downloads\a943e729a9464e7a6ac7846a6f8218e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5"/>
            <a:ext cx="3066772" cy="230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Х\Downloads\bp.jpe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3889" y="3834591"/>
            <a:ext cx="2338178" cy="2655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932040" y="5912569"/>
            <a:ext cx="349384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Стол журнальный с ящиком и инкрустацией "Шахматы</a:t>
            </a:r>
            <a:r>
              <a:rPr lang="ru-RU" sz="1400" dirty="0" smtClean="0"/>
              <a:t>"</a:t>
            </a: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532699" y="3428991"/>
            <a:ext cx="1800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/>
              <a:t>Шкатулка с маркетри</a:t>
            </a:r>
            <a:endParaRPr lang="ru-RU" sz="1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10908" y="6489792"/>
            <a:ext cx="2244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Икона </a:t>
            </a:r>
            <a:r>
              <a:rPr lang="ru-RU" sz="1400" dirty="0"/>
              <a:t>в технике </a:t>
            </a:r>
            <a:r>
              <a:rPr lang="ru-RU" sz="1400" dirty="0" smtClean="0"/>
              <a:t>маркетри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xmlns="" val="1692972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1555" y="1412776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ru-RU" sz="2400" dirty="0" smtClean="0"/>
              <a:t>Собрать </a:t>
            </a:r>
            <a:r>
              <a:rPr lang="ru-RU" sz="2400" dirty="0"/>
              <a:t>и изучить иллюстрированный материал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ru-RU" sz="2400" dirty="0"/>
              <a:t>Изучить технологические приемы, применяемые в технике маркетри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ru-RU" sz="2400" dirty="0"/>
              <a:t>Проанализировать художественные особенности композиции изделий в технике маркетри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ru-RU" sz="2400" dirty="0"/>
              <a:t>Разработать проект композиции, подготовить эскизы и рисунки по заданной теме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ru-RU" sz="2400" dirty="0"/>
              <a:t>Подобрать материалы и инструменты в соответствии с проектом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ru-RU" sz="2400" dirty="0"/>
              <a:t>Выполнить проект в материале в технике маркетри</a:t>
            </a:r>
          </a:p>
          <a:p>
            <a:pPr marL="342900" lvl="0" indent="-342900">
              <a:buFont typeface="Calibri" panose="020F0502020204030204" pitchFamily="34" charset="0"/>
              <a:buChar char="₋"/>
            </a:pPr>
            <a:r>
              <a:rPr lang="ru-RU" sz="2400" dirty="0"/>
              <a:t>Подготовить доклад и презентацию для защиты курсовой работы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013076" y="388044"/>
            <a:ext cx="12939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/>
              <a:t>Задачи: </a:t>
            </a:r>
          </a:p>
        </p:txBody>
      </p:sp>
    </p:spTree>
    <p:extLst>
      <p:ext uri="{BB962C8B-B14F-4D97-AF65-F5344CB8AC3E}">
        <p14:creationId xmlns:p14="http://schemas.microsoft.com/office/powerpoint/2010/main" xmlns="" val="2263623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081" y="356661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Работы Эмиля Галле</a:t>
            </a:r>
            <a:endParaRPr lang="ru-RU" sz="2400" b="1" dirty="0"/>
          </a:p>
        </p:txBody>
      </p:sp>
      <p:pic>
        <p:nvPicPr>
          <p:cNvPr id="3074" name="Picture 2" descr="48764751bd2d4f027ba5c3bbaa067b4c — копия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4248472" cy="5493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галле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908720"/>
            <a:ext cx="3204181" cy="264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Users\Х\AppData\Local\Microsoft\Windows\INetCache\Content.Word\галле 3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8680" y="4005064"/>
            <a:ext cx="2921557" cy="240719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5004048" y="360394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Панно. Э. Галле. </a:t>
            </a:r>
            <a:r>
              <a:rPr lang="ru-RU" sz="1400" dirty="0" err="1"/>
              <a:t>Соренто</a:t>
            </a:r>
            <a:r>
              <a:rPr lang="ru-RU" sz="1400" dirty="0"/>
              <a:t>. Музей инкрустации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6433591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Столик. Э. Галле. </a:t>
            </a:r>
            <a:r>
              <a:rPr lang="ru-RU" sz="1400" dirty="0" err="1"/>
              <a:t>Соренто</a:t>
            </a:r>
            <a:r>
              <a:rPr lang="ru-RU" sz="1400" dirty="0"/>
              <a:t>. Музей инкрустации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95736" y="6433591"/>
            <a:ext cx="14190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 smtClean="0"/>
              <a:t> Полка. </a:t>
            </a:r>
            <a:r>
              <a:rPr lang="ru-RU" sz="1400" dirty="0"/>
              <a:t>Э. Галле.</a:t>
            </a:r>
          </a:p>
        </p:txBody>
      </p:sp>
    </p:spTree>
    <p:extLst>
      <p:ext uri="{BB962C8B-B14F-4D97-AF65-F5344CB8AC3E}">
        <p14:creationId xmlns:p14="http://schemas.microsoft.com/office/powerpoint/2010/main" xmlns="" val="1008042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081" y="356661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Работы Луи </a:t>
            </a:r>
            <a:r>
              <a:rPr lang="ru-RU" sz="2400" b="1" dirty="0" err="1" smtClean="0"/>
              <a:t>Мажореля</a:t>
            </a:r>
            <a:endParaRPr lang="ru-RU" sz="2400" b="1" dirty="0"/>
          </a:p>
        </p:txBody>
      </p:sp>
      <p:pic>
        <p:nvPicPr>
          <p:cNvPr id="4098" name="Picture 2" descr="мажорель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844824"/>
            <a:ext cx="4877289" cy="2885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мажорель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3687306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2000" y="4725144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dirty="0"/>
              <a:t>Поднос. Л. </a:t>
            </a:r>
            <a:r>
              <a:rPr lang="ru-RU" sz="1400" dirty="0" err="1"/>
              <a:t>Мажорель</a:t>
            </a:r>
            <a:r>
              <a:rPr lang="ru-RU" sz="1400" dirty="0"/>
              <a:t>. </a:t>
            </a:r>
            <a:r>
              <a:rPr lang="ru-RU" sz="1400" dirty="0" err="1"/>
              <a:t>Соренто</a:t>
            </a:r>
            <a:r>
              <a:rPr lang="ru-RU" sz="1400" dirty="0"/>
              <a:t>. Музей инкрустации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5805264"/>
            <a:ext cx="24482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/>
              <a:t>Панно. Л. </a:t>
            </a:r>
            <a:r>
              <a:rPr lang="ru-RU" sz="1400" dirty="0" err="1"/>
              <a:t>Мажорель</a:t>
            </a:r>
            <a:r>
              <a:rPr lang="ru-RU" sz="1400" dirty="0"/>
              <a:t>. </a:t>
            </a:r>
            <a:r>
              <a:rPr lang="ru-RU" sz="1400" dirty="0" err="1"/>
              <a:t>Соренто</a:t>
            </a:r>
            <a:r>
              <a:rPr lang="ru-RU" sz="1400" dirty="0"/>
              <a:t>. Музей инкрустации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30207838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081" y="356661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Работа над эскизом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51629" y="5733256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Изначальный эскиз</a:t>
            </a:r>
            <a:endParaRPr lang="ru-RU" dirty="0"/>
          </a:p>
        </p:txBody>
      </p:sp>
      <p:pic>
        <p:nvPicPr>
          <p:cNvPr id="5122" name="Picture 2" descr="C:\Users\Х\Downloads\дор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08433" y="1268760"/>
            <a:ext cx="7981839" cy="4415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385315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22-05-2021_20-38-39\IMG_20201009_151039 — копия-0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36365"/>
            <a:ext cx="8514075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918219" y="5764614"/>
            <a:ext cx="3362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Промежуточный вариант эскиза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151081" y="356661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Промежуточный рисунок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986965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1081" y="356661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Чистовой рисунок</a:t>
            </a:r>
            <a:endParaRPr lang="ru-RU" sz="2400" b="1" dirty="0"/>
          </a:p>
        </p:txBody>
      </p:sp>
      <p:pic>
        <p:nvPicPr>
          <p:cNvPr id="3074" name="Picture 2" descr="D:\22-05-2021_20-38-39\IMG_20201208_141628-01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0171" y="1196752"/>
            <a:ext cx="8018363" cy="496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792800" y="6205765"/>
            <a:ext cx="36131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Рисунок </a:t>
            </a:r>
            <a:r>
              <a:rPr lang="ru-RU" dirty="0" err="1" smtClean="0"/>
              <a:t>отрисованный</a:t>
            </a:r>
            <a:r>
              <a:rPr lang="ru-RU" dirty="0" smtClean="0"/>
              <a:t> на ватмане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92773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урсовая Доронин Д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Курсовая Доронин Д</Template>
  <TotalTime>688</TotalTime>
  <Words>355</Words>
  <Application>Microsoft Office PowerPoint</Application>
  <PresentationFormat>Экран (4:3)</PresentationFormat>
  <Paragraphs>67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Курсовая Доронин Д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</dc:creator>
  <cp:lastModifiedBy>User</cp:lastModifiedBy>
  <cp:revision>64</cp:revision>
  <dcterms:created xsi:type="dcterms:W3CDTF">2021-05-18T09:16:23Z</dcterms:created>
  <dcterms:modified xsi:type="dcterms:W3CDTF">2021-06-09T12:06:06Z</dcterms:modified>
</cp:coreProperties>
</file>