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Lena\Desktop\скачанные файлы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28600" y="0"/>
            <a:ext cx="1108923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5375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Lena\Desktop\скачанные файлы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0"/>
            <a:ext cx="964907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2894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Lena\Desktop\скачанные файлы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1906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Lena\Desktop\скачанные файлы (2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0"/>
            <a:ext cx="9649072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042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Lena\Desktop\скачанные файлы (3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0"/>
            <a:ext cx="9649072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3677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Lena\Desktop\скачанные файлы (1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899592"/>
            <a:ext cx="9144000" cy="1116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5710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Экран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Lena</dc:creator>
  <cp:lastModifiedBy>Lena</cp:lastModifiedBy>
  <cp:revision>1</cp:revision>
  <dcterms:created xsi:type="dcterms:W3CDTF">2021-05-17T04:49:51Z</dcterms:created>
  <dcterms:modified xsi:type="dcterms:W3CDTF">2021-05-17T04:54:34Z</dcterms:modified>
</cp:coreProperties>
</file>