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6" r:id="rId1"/>
  </p:sldMasterIdLst>
  <p:sldIdLst>
    <p:sldId id="256" r:id="rId2"/>
    <p:sldId id="257" r:id="rId3"/>
    <p:sldId id="260" r:id="rId4"/>
    <p:sldId id="261" r:id="rId5"/>
    <p:sldId id="259" r:id="rId6"/>
    <p:sldId id="262" r:id="rId7"/>
    <p:sldId id="263" r:id="rId8"/>
    <p:sldId id="268" r:id="rId9"/>
    <p:sldId id="269" r:id="rId10"/>
    <p:sldId id="267" r:id="rId11"/>
    <p:sldId id="270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54" y="6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Модно ли читать?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42</c:v>
                </c:pt>
                <c:pt idx="1">
                  <c:v>8</c:v>
                </c:pt>
                <c:pt idx="2">
                  <c:v>4</c:v>
                </c:pt>
              </c:numCache>
            </c:numRef>
          </c:val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cap="all" spc="5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Формат чтения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  <a:scene3d>
                <a:camera prst="orthographicFront"/>
                <a:lightRig rig="brightRoom" dir="t"/>
              </a:scene3d>
              <a:sp3d prstMaterial="flat">
                <a:bevelT w="50800" h="101600" prst="angle"/>
                <a:contourClr>
                  <a:srgbClr val="000000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Традиционный</c:v>
                </c:pt>
                <c:pt idx="1">
                  <c:v>Цифровой</c:v>
                </c:pt>
                <c:pt idx="2">
                  <c:v>Смешанный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31</c:v>
                </c:pt>
                <c:pt idx="1">
                  <c:v>14</c:v>
                </c:pt>
                <c:pt idx="2">
                  <c:v>9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t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8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lt1"/>
    </cs:fontRef>
    <cs:defRPr sz="1197" b="1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scene3d>
        <a:camera prst="orthographicFront"/>
        <a:lightRig rig="brightRoom" dir="t"/>
      </a:scene3d>
      <a:sp3d prstMaterial="flat">
        <a:bevelT w="50800" h="101600" prst="angle"/>
        <a:contourClr>
          <a:srgbClr val="000000"/>
        </a:contourClr>
      </a:sp3d>
    </cs:spPr>
  </cs:dataPoint>
  <cs:dataPoint3D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1905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1" i="0" kern="1200" cap="all" spc="5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9786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56787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80748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1320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37560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7636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3440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2716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5893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3924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15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E4195B-F64F-4C99-B0D8-521159CAE09A}" type="datetimeFigureOut">
              <a:rPr lang="ru-RU" smtClean="0"/>
              <a:t>31.03.2021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D79E49-6613-48B2-95E4-5FF3A83437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1813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  <p:sldLayoutId id="2147483834" r:id="rId8"/>
    <p:sldLayoutId id="2147483835" r:id="rId9"/>
    <p:sldLayoutId id="2147483836" r:id="rId10"/>
    <p:sldLayoutId id="214748383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90000"/>
                <a:satMod val="92000"/>
                <a:lumMod val="2000"/>
                <a:lumOff val="98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1600" y="1196752"/>
            <a:ext cx="6858000" cy="2387600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Модно ли читать?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086600" cy="1752600"/>
          </a:xfrm>
        </p:spPr>
        <p:txBody>
          <a:bodyPr/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/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Тимошина Анна, ученица 6б класса ГБОУ школы №598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Руководитель-Дели Г.И</a:t>
            </a:r>
            <a:r>
              <a:rPr lang="ru-RU" sz="1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4006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РАБОТЫ</a:t>
            </a: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Среди обучающихся 6-классов распространен буклет с рекомендованной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подростками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специалистами для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прочтения художественной литературой.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450673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4400" b="1" dirty="0">
              <a:solidFill>
                <a:srgbClr val="00B0F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8650" y="1690689"/>
            <a:ext cx="7886700" cy="50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75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проекта</a:t>
            </a:r>
            <a:endParaRPr lang="ru-RU" sz="60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 smtClean="0"/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Современные дети, к сожалению, все меньше читают художественную литературу. Им, по мнению многих взрослых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интереснее проводить вечер перед монитора компьютера. </a:t>
            </a:r>
          </a:p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 бывает и так, что дома просто нет книг. 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результат, словарный запас ребенка обедняется, не развивается речь, возникают психологические барьеры в общении со сверстниками и взрослыми.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071411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ru-RU" sz="4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ЛЯ НАС ВАЖНО БЫЛО</a:t>
            </a:r>
            <a:endParaRPr lang="ru-RU" sz="4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Исследовать читательскую культуру учеников 6-х классов.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Разработать буклет рекомендованной художественной литературы, созданный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учениками и специалистами школьной библиотеки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подростков.</a:t>
            </a:r>
          </a:p>
        </p:txBody>
      </p:sp>
    </p:spTree>
    <p:extLst>
      <p:ext uri="{BB962C8B-B14F-4D97-AF65-F5344CB8AC3E}">
        <p14:creationId xmlns:p14="http://schemas.microsoft.com/office/powerpoint/2010/main" val="32759482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 ПРОЕКТЕ</a:t>
            </a:r>
            <a:endParaRPr lang="ru-RU" sz="54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 проекта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 - познавательный.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(1 месяц).</a:t>
            </a:r>
          </a:p>
          <a:p>
            <a:pPr marL="0" indent="0">
              <a:buNone/>
            </a:pP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ученики 6-х классов, учитель русского языка и литературы, заведующая библиотекой школы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5862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Прогнозируемый результат</a:t>
            </a:r>
            <a:endParaRPr lang="ru-RU" sz="4800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844824"/>
            <a:ext cx="788670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Заинтересовать детей чтением художественной литературы.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380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5442109"/>
              </p:ext>
            </p:extLst>
          </p:nvPr>
        </p:nvGraphicFramePr>
        <p:xfrm>
          <a:off x="457200" y="16288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70249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ИССЛЕДОВАНИЯ</a:t>
            </a:r>
            <a:endParaRPr lang="ru-RU" sz="36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55874536"/>
              </p:ext>
            </p:extLst>
          </p:nvPr>
        </p:nvGraphicFramePr>
        <p:xfrm>
          <a:off x="628650" y="1340768"/>
          <a:ext cx="7886700" cy="51845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53091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Шестиклассники рекомендуют к прочтению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1.Дж.Лондон «Белый клык».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2.Ч.Диккенс «Рождественская песнь в прозе».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3.Э.Хименгуэй «Старик и море».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4. Л. Кэрролл «Алиса в стране чудес».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5.Дж.Роулинг «Гарри Потер».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6.Н.Саквич «Все ради игр».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7.Дж.Толкин «Властелин колец».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8.Р.Ригз «Дом странных детей».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9.В.Катаев «Сын полка».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10.А Грин «Алые паруса».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11. А. Чехов. Рассказы.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12. Р. Стивенсон «Остров Сокровищ».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13.Д.Дефо «Робинзон Крузо»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14.В. </a:t>
            </a:r>
            <a:r>
              <a:rPr lang="ru-RU" sz="2400" b="1" dirty="0" err="1"/>
              <a:t>Гауф</a:t>
            </a:r>
            <a:r>
              <a:rPr lang="ru-RU" sz="2400" b="1" dirty="0"/>
              <a:t> «</a:t>
            </a:r>
            <a:r>
              <a:rPr lang="ru-RU" sz="2400" b="1" dirty="0" err="1"/>
              <a:t>Синдбад</a:t>
            </a:r>
            <a:r>
              <a:rPr lang="ru-RU" sz="2400" b="1" dirty="0"/>
              <a:t>-мореход».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15.А.Лингрен  «На острове </a:t>
            </a:r>
            <a:r>
              <a:rPr lang="ru-RU" sz="2400" b="1" dirty="0" err="1"/>
              <a:t>Сальткрока</a:t>
            </a:r>
            <a:r>
              <a:rPr lang="ru-RU" sz="2400" b="1" dirty="0"/>
              <a:t>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16. Д. Адамс «Автостопом по Галактике»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17.Э.Морино «Невидимка».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18. А. Гайдар «Тимур и его команда».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19.Ю.Герман «Вот так это было»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20.Э.Хантер «Коты-воители».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21. Н. Гоголь «</a:t>
            </a:r>
            <a:r>
              <a:rPr lang="ru-RU" sz="2400" b="1" dirty="0" err="1"/>
              <a:t>Вий</a:t>
            </a:r>
            <a:r>
              <a:rPr lang="ru-RU" sz="2400" b="1" dirty="0"/>
              <a:t>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22.Ш.Перо  «Кот в сапогах».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23.К.Абрамян «</a:t>
            </a:r>
            <a:r>
              <a:rPr lang="ru-RU" sz="2400" b="1" dirty="0" err="1"/>
              <a:t>Манюня</a:t>
            </a:r>
            <a:r>
              <a:rPr lang="ru-RU" sz="2400" b="1" dirty="0"/>
              <a:t>».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24. Ж. Верн  «Двадцать тысяч лье под водой»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sz="2400" b="1" dirty="0"/>
              <a:t>25.А.Конан Дойл «Приключения Шерлока Холмса»</a:t>
            </a:r>
          </a:p>
        </p:txBody>
      </p:sp>
    </p:spTree>
    <p:extLst>
      <p:ext uri="{BB962C8B-B14F-4D97-AF65-F5344CB8AC3E}">
        <p14:creationId xmlns:p14="http://schemas.microsoft.com/office/powerpoint/2010/main" val="3841108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15602"/>
          </a:xfrm>
        </p:spPr>
        <p:txBody>
          <a:bodyPr/>
          <a:lstStyle/>
          <a:p>
            <a:r>
              <a:rPr lang="ru-RU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РЕКОМЕНДУЮТ СПЕЦИАЛИСТЫ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5536" y="1825625"/>
            <a:ext cx="4119314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1" dirty="0"/>
              <a:t>1.О.Громова «Сахарный ребенок»</a:t>
            </a:r>
          </a:p>
          <a:p>
            <a:pPr marL="0" indent="0">
              <a:buNone/>
            </a:pPr>
            <a:r>
              <a:rPr lang="ru-RU" sz="2400" b="1" dirty="0"/>
              <a:t>2.А.Игнавтова «Верю-не верю».</a:t>
            </a:r>
          </a:p>
          <a:p>
            <a:pPr marL="0" indent="0">
              <a:buNone/>
            </a:pPr>
            <a:r>
              <a:rPr lang="ru-RU" sz="2400" b="1" dirty="0"/>
              <a:t>3.Г.Киселев «Кулисы …или посторонним вход разрешен»</a:t>
            </a:r>
          </a:p>
          <a:p>
            <a:pPr marL="0" indent="0">
              <a:buNone/>
            </a:pPr>
            <a:r>
              <a:rPr lang="ru-RU" sz="2400" b="1" dirty="0"/>
              <a:t>4.Т.Корниенко «</a:t>
            </a:r>
            <a:r>
              <a:rPr lang="ru-RU" sz="2400" b="1" dirty="0" err="1"/>
              <a:t>Херсонеситы</a:t>
            </a:r>
            <a:r>
              <a:rPr lang="ru-RU" sz="2400" b="1" dirty="0"/>
              <a:t>».</a:t>
            </a:r>
          </a:p>
          <a:p>
            <a:pPr marL="0" indent="0">
              <a:buNone/>
            </a:pPr>
            <a:r>
              <a:rPr lang="ru-RU" sz="2400" b="1" dirty="0"/>
              <a:t>5.И.Краева «Баба Яга пишет.»</a:t>
            </a:r>
          </a:p>
          <a:p>
            <a:pPr marL="0" indent="0">
              <a:buNone/>
            </a:pPr>
            <a:r>
              <a:rPr lang="ru-RU" sz="2400" b="1" dirty="0"/>
              <a:t>6.,Кузнецова «Дом П».</a:t>
            </a:r>
          </a:p>
          <a:p>
            <a:pPr marL="0" indent="0">
              <a:buNone/>
            </a:pPr>
            <a:r>
              <a:rPr lang="ru-RU" sz="2400" b="1" dirty="0"/>
              <a:t>7.С.Кулешова «Литейный мост».</a:t>
            </a:r>
          </a:p>
          <a:p>
            <a:pPr marL="0" indent="0">
              <a:buNone/>
            </a:pPr>
            <a:r>
              <a:rPr lang="ru-RU" sz="2400" b="1" dirty="0"/>
              <a:t>8.Е.Липатова « Миллион за теорему».</a:t>
            </a:r>
          </a:p>
          <a:p>
            <a:pPr marL="0" indent="0">
              <a:buNone/>
            </a:pPr>
            <a:r>
              <a:rPr lang="ru-RU" sz="2400" b="1" dirty="0"/>
              <a:t>9.М.Логинов «Ключ от города </a:t>
            </a:r>
            <a:r>
              <a:rPr lang="ru-RU" sz="2400" b="1" dirty="0" err="1"/>
              <a:t>Антоновска</a:t>
            </a:r>
            <a:r>
              <a:rPr lang="ru-RU" sz="2400" b="1" dirty="0"/>
              <a:t>», «Приключения по контракту»</a:t>
            </a:r>
          </a:p>
          <a:p>
            <a:pPr marL="0" indent="0">
              <a:buNone/>
            </a:pPr>
            <a:r>
              <a:rPr lang="ru-RU" sz="2400" b="1" dirty="0"/>
              <a:t>10.Дж.Бойн «Мальчик в полосатой пижаме»</a:t>
            </a:r>
          </a:p>
          <a:p>
            <a:pPr marL="0" indent="0">
              <a:buNone/>
            </a:pPr>
            <a:r>
              <a:rPr lang="ru-RU" sz="2400" b="1" dirty="0"/>
              <a:t>11.М.Парр «Вафельное сердце».</a:t>
            </a:r>
          </a:p>
          <a:p>
            <a:pPr marL="0" indent="0">
              <a:buNone/>
            </a:pPr>
            <a:r>
              <a:rPr lang="ru-RU" sz="2400" b="1" dirty="0"/>
              <a:t>12.Ури </a:t>
            </a:r>
            <a:r>
              <a:rPr lang="ru-RU" sz="2400" b="1" dirty="0" err="1"/>
              <a:t>Орлев</a:t>
            </a:r>
            <a:r>
              <a:rPr lang="ru-RU" sz="2400" b="1" dirty="0"/>
              <a:t> «Остров на Птичьей улице».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62392" y="1798699"/>
            <a:ext cx="4114063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400" b="1" dirty="0"/>
              <a:t>13.Д.Пеннак «Приключения Камо».</a:t>
            </a:r>
          </a:p>
          <a:p>
            <a:pPr marL="0" indent="0">
              <a:buNone/>
            </a:pPr>
            <a:r>
              <a:rPr lang="ru-RU" sz="2400" b="1" dirty="0"/>
              <a:t>14.С.Пеннипакер «</a:t>
            </a:r>
            <a:r>
              <a:rPr lang="ru-RU" sz="2400" b="1" dirty="0" err="1"/>
              <a:t>Пакс</a:t>
            </a:r>
            <a:r>
              <a:rPr lang="ru-RU" sz="2400" b="1" dirty="0"/>
              <a:t>».</a:t>
            </a:r>
          </a:p>
          <a:p>
            <a:pPr marL="0" indent="0">
              <a:buNone/>
            </a:pPr>
            <a:r>
              <a:rPr lang="ru-RU" sz="2400" b="1" dirty="0"/>
              <a:t>15.Й.Риэль «Мальчик, который хотел стать человеком».</a:t>
            </a:r>
          </a:p>
          <a:p>
            <a:pPr marL="0" indent="0">
              <a:buNone/>
            </a:pPr>
            <a:r>
              <a:rPr lang="ru-RU" sz="2400" b="1" dirty="0"/>
              <a:t>16.Сильвана де Мари «Последний эльф».</a:t>
            </a:r>
          </a:p>
          <a:p>
            <a:pPr marL="0" indent="0">
              <a:buNone/>
            </a:pPr>
            <a:r>
              <a:rPr lang="ru-RU" sz="2400" b="1" dirty="0"/>
              <a:t>17.Ульф </a:t>
            </a:r>
            <a:r>
              <a:rPr lang="ru-RU" sz="2400" b="1" dirty="0" err="1"/>
              <a:t>Старк</a:t>
            </a:r>
            <a:r>
              <a:rPr lang="ru-RU" sz="2400" b="1" dirty="0"/>
              <a:t> «Чудаки и зануды».</a:t>
            </a:r>
          </a:p>
          <a:p>
            <a:pPr marL="0" indent="0">
              <a:buNone/>
            </a:pPr>
            <a:r>
              <a:rPr lang="ru-RU" sz="2400" b="1" dirty="0" smtClean="0"/>
              <a:t>18.Т.Сергеева </a:t>
            </a:r>
            <a:r>
              <a:rPr lang="ru-RU" sz="2400" b="1" dirty="0"/>
              <a:t>«Вольные упражнения».</a:t>
            </a:r>
          </a:p>
          <a:p>
            <a:pPr marL="0" indent="0">
              <a:buNone/>
            </a:pPr>
            <a:r>
              <a:rPr lang="ru-RU" sz="2400" b="1" dirty="0"/>
              <a:t>19.М.Самарский «Радуга для друга».</a:t>
            </a:r>
          </a:p>
          <a:p>
            <a:pPr marL="0" indent="0">
              <a:buNone/>
            </a:pPr>
            <a:r>
              <a:rPr lang="ru-RU" sz="2400" b="1" dirty="0"/>
              <a:t>20.С.Родзиевская «Болотные </a:t>
            </a:r>
            <a:r>
              <a:rPr lang="ru-RU" sz="2400" b="1" dirty="0" err="1"/>
              <a:t>робинзоны</a:t>
            </a:r>
            <a:r>
              <a:rPr lang="ru-RU" sz="2400" b="1" dirty="0"/>
              <a:t>».</a:t>
            </a:r>
          </a:p>
          <a:p>
            <a:pPr marL="0" indent="0">
              <a:buNone/>
            </a:pPr>
            <a:r>
              <a:rPr lang="ru-RU" sz="2400" b="1" dirty="0"/>
              <a:t>21.В. </a:t>
            </a:r>
            <a:r>
              <a:rPr lang="ru-RU" sz="2400" b="1" dirty="0" err="1"/>
              <a:t>Ледерман</a:t>
            </a:r>
            <a:r>
              <a:rPr lang="ru-RU" sz="2400" b="1" dirty="0"/>
              <a:t> «Календарь </a:t>
            </a:r>
            <a:r>
              <a:rPr lang="ru-RU" sz="2400" b="1" dirty="0" err="1"/>
              <a:t>ма</a:t>
            </a:r>
            <a:r>
              <a:rPr lang="ru-RU" sz="2400" b="1" dirty="0"/>
              <a:t>(й)я».</a:t>
            </a:r>
          </a:p>
          <a:p>
            <a:pPr marL="0" indent="0">
              <a:buNone/>
            </a:pPr>
            <a:r>
              <a:rPr lang="ru-RU" sz="2400" b="1" dirty="0"/>
              <a:t>22.В.Крапивин «Ампула Грина».</a:t>
            </a:r>
          </a:p>
          <a:p>
            <a:pPr marL="0" indent="0">
              <a:buNone/>
            </a:pPr>
            <a:r>
              <a:rPr lang="ru-RU" sz="2400" b="1" dirty="0"/>
              <a:t>23.А.Жвалевский,Е.Пастернак «Время всегда хорошее», «</a:t>
            </a:r>
            <a:r>
              <a:rPr lang="ru-RU" sz="2400" b="1" dirty="0" err="1"/>
              <a:t>Москвест</a:t>
            </a:r>
            <a:r>
              <a:rPr lang="ru-RU" sz="2400" b="1" dirty="0"/>
              <a:t>».</a:t>
            </a:r>
          </a:p>
          <a:p>
            <a:pPr marL="0" indent="0">
              <a:buNone/>
            </a:pPr>
            <a:r>
              <a:rPr lang="ru-RU" sz="2400" b="1" dirty="0"/>
              <a:t>24.А.Турханов «За горами, за лесами»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913194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Теплый синий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223</TotalTime>
  <Words>427</Words>
  <Application>Microsoft Office PowerPoint</Application>
  <PresentationFormat>Экран (4:3)</PresentationFormat>
  <Paragraphs>80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Модно ли читать?</vt:lpstr>
      <vt:lpstr>Актуальность проекта</vt:lpstr>
      <vt:lpstr>ДЛЯ НАС ВАЖНО БЫЛО</vt:lpstr>
      <vt:lpstr>О  ПРОЕКТЕ</vt:lpstr>
      <vt:lpstr>Прогнозируемый результат</vt:lpstr>
      <vt:lpstr>РЕЗУЛЬТАТЫ ИССЛЕДОВАНИЯ</vt:lpstr>
      <vt:lpstr>РЕЗУЛЬТАТЫ ИССЛЕДОВАНИЯ</vt:lpstr>
      <vt:lpstr>Шестиклассники рекомендуют к прочтению</vt:lpstr>
      <vt:lpstr>РЕКОМЕНДУЮТ СПЕЦИАЛИСТЫ</vt:lpstr>
      <vt:lpstr>РЕЗУЛЬТАТ РАБОТЫ</vt:lpstr>
      <vt:lpstr>СПАСИБО ЗА ВНИМАНИЕ!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Модно ли читать?</dc:title>
  <dc:creator>Галина</dc:creator>
  <cp:lastModifiedBy>user</cp:lastModifiedBy>
  <cp:revision>33</cp:revision>
  <dcterms:created xsi:type="dcterms:W3CDTF">2021-03-29T17:10:23Z</dcterms:created>
  <dcterms:modified xsi:type="dcterms:W3CDTF">2021-03-31T13:35:53Z</dcterms:modified>
</cp:coreProperties>
</file>