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B1E8-5E39-4705-9F51-A8EB151997A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D494-0256-444E-8FC6-9D56BA0B24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24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B1E8-5E39-4705-9F51-A8EB151997A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D494-0256-444E-8FC6-9D56BA0B24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82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B1E8-5E39-4705-9F51-A8EB151997A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D494-0256-444E-8FC6-9D56BA0B24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353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B1E8-5E39-4705-9F51-A8EB151997A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D494-0256-444E-8FC6-9D56BA0B24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2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B1E8-5E39-4705-9F51-A8EB151997A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D494-0256-444E-8FC6-9D56BA0B24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685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B1E8-5E39-4705-9F51-A8EB151997A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D494-0256-444E-8FC6-9D56BA0B24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987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B1E8-5E39-4705-9F51-A8EB151997A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D494-0256-444E-8FC6-9D56BA0B24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844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B1E8-5E39-4705-9F51-A8EB151997A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D494-0256-444E-8FC6-9D56BA0B24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949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B1E8-5E39-4705-9F51-A8EB151997A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D494-0256-444E-8FC6-9D56BA0B24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240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B1E8-5E39-4705-9F51-A8EB151997A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D494-0256-444E-8FC6-9D56BA0B24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600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4B1E8-5E39-4705-9F51-A8EB151997A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0D494-0256-444E-8FC6-9D56BA0B24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716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4B1E8-5E39-4705-9F51-A8EB151997A3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0D494-0256-444E-8FC6-9D56BA0B24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448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Подготовка к сочинению по роману А.С. Пушкина «Дубровский».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175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 каких смысловых частей состоит любое сочинение?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5400" dirty="0" smtClean="0"/>
              <a:t>Вступление.</a:t>
            </a:r>
          </a:p>
          <a:p>
            <a:pPr marL="514350" indent="-514350">
              <a:buAutoNum type="arabicPeriod"/>
            </a:pPr>
            <a:r>
              <a:rPr lang="ru-RU" sz="5400" dirty="0" smtClean="0"/>
              <a:t>Основная часть.</a:t>
            </a:r>
          </a:p>
          <a:p>
            <a:pPr marL="514350" indent="-514350">
              <a:buAutoNum type="arabicPeriod"/>
            </a:pPr>
            <a:r>
              <a:rPr lang="ru-RU" sz="5400" dirty="0" smtClean="0"/>
              <a:t>Заключение.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28000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ru-RU" sz="3600" b="1" dirty="0" smtClean="0"/>
              <a:t>Вступление. </a:t>
            </a:r>
          </a:p>
          <a:p>
            <a:pPr marL="0" indent="0" algn="just">
              <a:buNone/>
            </a:pPr>
            <a:r>
              <a:rPr lang="ru-RU" sz="3600" i="1" dirty="0" smtClean="0"/>
              <a:t>(Как Вы познакомились с произведением? Почему оно так называется?) </a:t>
            </a: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2-3 предложения</a:t>
            </a:r>
          </a:p>
        </p:txBody>
      </p:sp>
    </p:spTree>
    <p:extLst>
      <p:ext uri="{BB962C8B-B14F-4D97-AF65-F5344CB8AC3E}">
        <p14:creationId xmlns:p14="http://schemas.microsoft.com/office/powerpoint/2010/main" val="126032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dirty="0" smtClean="0"/>
              <a:t>2. Основная часть.</a:t>
            </a:r>
          </a:p>
          <a:p>
            <a:pPr marL="0" indent="0" algn="just">
              <a:buNone/>
            </a:pPr>
            <a:r>
              <a:rPr lang="ru-RU" sz="3600" i="1" dirty="0" smtClean="0"/>
              <a:t>(развёрнутое рассуждение на выбранную тему)</a:t>
            </a: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5-10 предложений</a:t>
            </a:r>
            <a:endParaRPr lang="ru-RU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07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i="0" dirty="0" smtClean="0">
                <a:solidFill>
                  <a:srgbClr val="333333"/>
                </a:solidFill>
                <a:effectLst/>
                <a:latin typeface="Arial"/>
              </a:rPr>
              <a:t>Выберите ОДНУ из предложенных тем сочинения. Заранее продумайте устно своё размышление по выбранной теме.</a:t>
            </a:r>
          </a:p>
          <a:p>
            <a:pPr marL="0" indent="0">
              <a:buNone/>
            </a:pPr>
            <a:endParaRPr lang="ru-RU" sz="4000" b="0" i="0" dirty="0" smtClean="0">
              <a:solidFill>
                <a:srgbClr val="333333"/>
              </a:solidFill>
              <a:effectLst/>
              <a:latin typeface="+mj-lt"/>
            </a:endParaRPr>
          </a:p>
          <a:p>
            <a:r>
              <a:rPr lang="ru-RU" sz="4000" b="0" i="0" dirty="0" smtClean="0">
                <a:solidFill>
                  <a:srgbClr val="333333"/>
                </a:solidFill>
                <a:effectLst/>
                <a:latin typeface="+mj-lt"/>
              </a:rPr>
              <a:t>1. "Изображение русского барства в романе А.С. Пушкина "Дубровский"".</a:t>
            </a:r>
          </a:p>
          <a:p>
            <a:r>
              <a:rPr lang="ru-RU" sz="4000" b="0" i="0" dirty="0" smtClean="0">
                <a:solidFill>
                  <a:srgbClr val="333333"/>
                </a:solidFill>
                <a:effectLst/>
                <a:latin typeface="+mj-lt"/>
              </a:rPr>
              <a:t>2. "Протест Владимира Дубровского против беззакония и несправедливости в романе А.С. Пушкина "Дубровский"".</a:t>
            </a:r>
          </a:p>
          <a:p>
            <a:r>
              <a:rPr lang="ru-RU" sz="4000" b="0" i="0" dirty="0" smtClean="0">
                <a:solidFill>
                  <a:srgbClr val="333333"/>
                </a:solidFill>
                <a:effectLst/>
                <a:latin typeface="+mj-lt"/>
              </a:rPr>
              <a:t>3. " Осуждение произвола и деспотизма в романе А.С. Пушкина "Дубровский"".</a:t>
            </a:r>
          </a:p>
          <a:p>
            <a:r>
              <a:rPr lang="ru-RU" sz="4000" b="0" i="0" dirty="0" smtClean="0">
                <a:solidFill>
                  <a:srgbClr val="333333"/>
                </a:solidFill>
                <a:effectLst/>
                <a:latin typeface="+mj-lt"/>
              </a:rPr>
              <a:t>4. Защита чести, независимости личности в романе А.С. Пушкина "Дубровский"".</a:t>
            </a:r>
          </a:p>
          <a:p>
            <a:r>
              <a:rPr lang="ru-RU" sz="4000" b="0" i="0" dirty="0" smtClean="0">
                <a:solidFill>
                  <a:srgbClr val="333333"/>
                </a:solidFill>
                <a:effectLst/>
                <a:latin typeface="+mj-lt"/>
              </a:rPr>
              <a:t>5. Романтическая история любви Владимира и Марии в романе А.С. Пушкина "Дубровский"".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151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3. Заключение.</a:t>
            </a:r>
          </a:p>
          <a:p>
            <a:pPr marL="0" indent="0" algn="just">
              <a:buNone/>
            </a:pPr>
            <a:r>
              <a:rPr lang="ru-RU" sz="3600" i="1" dirty="0" smtClean="0"/>
              <a:t>(Ваше мнение о произведении. Посоветовали бы Вы прочитать его другим? Чему учит произведение?)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4-5 предложений</a:t>
            </a:r>
            <a:endParaRPr lang="ru-RU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61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Дубровский он решил отомстить Троекурову.</a:t>
            </a:r>
          </a:p>
          <a:p>
            <a:pPr marL="0" indent="0">
              <a:buNone/>
            </a:pPr>
            <a:r>
              <a:rPr lang="ru-RU" dirty="0" smtClean="0"/>
              <a:t>Дубровский </a:t>
            </a:r>
            <a:r>
              <a:rPr lang="ru-RU" strike="sngStrike" dirty="0" smtClean="0"/>
              <a:t>он </a:t>
            </a:r>
            <a:r>
              <a:rPr lang="ru-RU" dirty="0" smtClean="0"/>
              <a:t>решил отомстить Троекурову.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Повторы заменяйте на синонимы!</a:t>
            </a:r>
          </a:p>
          <a:p>
            <a:pPr marL="0" indent="0">
              <a:buNone/>
            </a:pPr>
            <a:r>
              <a:rPr lang="ru-RU" dirty="0" smtClean="0"/>
              <a:t>Владимир Дубровский – Дубровский-младший – главный герой – он </a:t>
            </a:r>
          </a:p>
          <a:p>
            <a:pPr marL="0" indent="0">
              <a:buNone/>
            </a:pPr>
            <a:r>
              <a:rPr lang="ru-RU" dirty="0" smtClean="0"/>
              <a:t>Марья </a:t>
            </a:r>
            <a:r>
              <a:rPr lang="ru-RU" dirty="0" err="1" smtClean="0"/>
              <a:t>Кири</a:t>
            </a:r>
            <a:r>
              <a:rPr lang="ru-RU" u="sng" dirty="0" err="1" smtClean="0"/>
              <a:t>л</a:t>
            </a:r>
            <a:r>
              <a:rPr lang="ru-RU" dirty="0" err="1" smtClean="0"/>
              <a:t>овна</a:t>
            </a:r>
            <a:r>
              <a:rPr lang="ru-RU" dirty="0" smtClean="0"/>
              <a:t> – Мария – героиня – она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Потому что…        И…     А… (в начале предложения)</a:t>
            </a:r>
          </a:p>
          <a:p>
            <a:pPr marL="0" lvl="0" indent="0">
              <a:buNone/>
            </a:pPr>
            <a:r>
              <a:rPr lang="ru-RU" strike="sngStrike" dirty="0">
                <a:solidFill>
                  <a:prstClr val="black"/>
                </a:solidFill>
              </a:rPr>
              <a:t>Потому что</a:t>
            </a:r>
            <a:r>
              <a:rPr lang="ru-RU" dirty="0">
                <a:solidFill>
                  <a:prstClr val="black"/>
                </a:solidFill>
              </a:rPr>
              <a:t>…        </a:t>
            </a:r>
            <a:r>
              <a:rPr lang="ru-RU" strike="sngStrike" dirty="0">
                <a:solidFill>
                  <a:prstClr val="black"/>
                </a:solidFill>
              </a:rPr>
              <a:t>И</a:t>
            </a:r>
            <a:r>
              <a:rPr lang="ru-RU" dirty="0">
                <a:solidFill>
                  <a:prstClr val="black"/>
                </a:solidFill>
              </a:rPr>
              <a:t>…     </a:t>
            </a:r>
            <a:r>
              <a:rPr lang="ru-RU" strike="sngStrike" dirty="0">
                <a:solidFill>
                  <a:prstClr val="black"/>
                </a:solidFill>
              </a:rPr>
              <a:t>А</a:t>
            </a:r>
            <a:r>
              <a:rPr lang="ru-RU" dirty="0">
                <a:solidFill>
                  <a:prstClr val="black"/>
                </a:solidFill>
              </a:rPr>
              <a:t>…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4795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Д/з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Написать сочинение </a:t>
            </a:r>
          </a:p>
          <a:p>
            <a:pPr marL="0" indent="0" algn="ctr">
              <a:buNone/>
            </a:pPr>
            <a:r>
              <a:rPr lang="ru-RU" smtClean="0"/>
              <a:t>на </a:t>
            </a:r>
            <a:r>
              <a:rPr lang="ru-RU" dirty="0" smtClean="0"/>
              <a:t>выбранную </a:t>
            </a:r>
            <a:r>
              <a:rPr lang="ru-RU" smtClean="0"/>
              <a:t>Вами тему</a:t>
            </a:r>
          </a:p>
          <a:p>
            <a:pPr marL="0" indent="0" algn="ctr">
              <a:buNone/>
            </a:pPr>
            <a:r>
              <a:rPr lang="ru-RU" smtClean="0"/>
              <a:t> </a:t>
            </a:r>
            <a:r>
              <a:rPr lang="ru-RU" dirty="0" smtClean="0"/>
              <a:t>по предложенному плану.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725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184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Подготовка к сочинению по роману А.С. Пушкина «Дубровский».</vt:lpstr>
      <vt:lpstr>Из каких смысловых частей состоит любое сочинение?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Д/з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сочинению по роману А.С. Пушкина «Дубровский».</dc:title>
  <dc:creator>Ivan</dc:creator>
  <cp:lastModifiedBy>Ivan</cp:lastModifiedBy>
  <cp:revision>3</cp:revision>
  <dcterms:created xsi:type="dcterms:W3CDTF">2020-11-12T03:52:52Z</dcterms:created>
  <dcterms:modified xsi:type="dcterms:W3CDTF">2020-11-12T04:16:49Z</dcterms:modified>
</cp:coreProperties>
</file>