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1" r:id="rId4"/>
    <p:sldId id="282" r:id="rId5"/>
    <p:sldId id="258" r:id="rId6"/>
    <p:sldId id="259" r:id="rId7"/>
    <p:sldId id="260" r:id="rId8"/>
    <p:sldId id="261" r:id="rId9"/>
    <p:sldId id="262" r:id="rId10"/>
    <p:sldId id="283" r:id="rId11"/>
    <p:sldId id="263" r:id="rId12"/>
    <p:sldId id="264" r:id="rId13"/>
    <p:sldId id="265" r:id="rId14"/>
    <p:sldId id="266" r:id="rId15"/>
    <p:sldId id="267" r:id="rId16"/>
    <p:sldId id="284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5B8AF-4C2A-457F-8B3D-4B69EF1408A3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D17F6-5652-4541-8F03-42A4BC710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416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5B8AF-4C2A-457F-8B3D-4B69EF1408A3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D17F6-5652-4541-8F03-42A4BC710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715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5B8AF-4C2A-457F-8B3D-4B69EF1408A3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D17F6-5652-4541-8F03-42A4BC710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368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5B8AF-4C2A-457F-8B3D-4B69EF1408A3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D17F6-5652-4541-8F03-42A4BC710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20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5B8AF-4C2A-457F-8B3D-4B69EF1408A3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D17F6-5652-4541-8F03-42A4BC710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671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5B8AF-4C2A-457F-8B3D-4B69EF1408A3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D17F6-5652-4541-8F03-42A4BC710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67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5B8AF-4C2A-457F-8B3D-4B69EF1408A3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D17F6-5652-4541-8F03-42A4BC710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110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5B8AF-4C2A-457F-8B3D-4B69EF1408A3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D17F6-5652-4541-8F03-42A4BC710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511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5B8AF-4C2A-457F-8B3D-4B69EF1408A3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D17F6-5652-4541-8F03-42A4BC710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647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5B8AF-4C2A-457F-8B3D-4B69EF1408A3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D17F6-5652-4541-8F03-42A4BC710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780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5B8AF-4C2A-457F-8B3D-4B69EF1408A3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D17F6-5652-4541-8F03-42A4BC710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005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D5B8AF-4C2A-457F-8B3D-4B69EF1408A3}" type="datetimeFigureOut">
              <a:rPr lang="ru-RU" smtClean="0"/>
              <a:t>17.05.2020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8D17F6-5652-4541-8F03-42A4BC710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48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Повторение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3347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User\Desktop\geometriya_7_11_klass_(komplekt_10_tablits)_4-1200x80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63" t="1728" r="28424" b="5000"/>
          <a:stretch/>
        </p:blipFill>
        <p:spPr bwMode="auto">
          <a:xfrm>
            <a:off x="2051719" y="43"/>
            <a:ext cx="4986389" cy="6857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136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8097416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876" y="1772816"/>
            <a:ext cx="7056784" cy="4412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6459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7416824" cy="2184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399" y="2895600"/>
            <a:ext cx="7554777" cy="1685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3815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48680"/>
            <a:ext cx="7871784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121" y="3645024"/>
            <a:ext cx="7808286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 descr="C:\Users\User\Desktop\img5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94" t="16768" r="55606" b="48950"/>
          <a:stretch/>
        </p:blipFill>
        <p:spPr bwMode="auto">
          <a:xfrm>
            <a:off x="2987824" y="1052736"/>
            <a:ext cx="2743200" cy="2351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0322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7128792" cy="2118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7" y="2571968"/>
            <a:ext cx="7004795" cy="337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9934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1" y="1124744"/>
            <a:ext cx="7348447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905125"/>
            <a:ext cx="6753260" cy="739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167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User\Desktop\2019-02-07_13-50-1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674"/>
          <a:stretch/>
        </p:blipFill>
        <p:spPr bwMode="auto">
          <a:xfrm>
            <a:off x="0" y="476672"/>
            <a:ext cx="9095307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498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48680"/>
            <a:ext cx="7641221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996" y="1788439"/>
            <a:ext cx="7115173" cy="161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4524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32655"/>
            <a:ext cx="7488832" cy="2891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429000"/>
            <a:ext cx="7776864" cy="2581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2175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7684282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44824"/>
            <a:ext cx="7799943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2287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03815"/>
            <a:ext cx="8277130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171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76672"/>
            <a:ext cx="7902551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44038"/>
            <a:ext cx="7283749" cy="4487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6635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664"/>
            <a:ext cx="4516537" cy="621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3516" y="390244"/>
            <a:ext cx="4670484" cy="6366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636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921"/>
          <a:stretch/>
        </p:blipFill>
        <p:spPr bwMode="auto">
          <a:xfrm>
            <a:off x="1115616" y="260648"/>
            <a:ext cx="6912768" cy="2925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115"/>
          <a:stretch/>
        </p:blipFill>
        <p:spPr bwMode="auto">
          <a:xfrm>
            <a:off x="760837" y="3429000"/>
            <a:ext cx="7622325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8495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9" y="548680"/>
            <a:ext cx="7222815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420" y="3057524"/>
            <a:ext cx="7592994" cy="11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9171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32656"/>
            <a:ext cx="6696744" cy="2475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186979"/>
            <a:ext cx="7838757" cy="962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7048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32656"/>
            <a:ext cx="6912768" cy="2380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010999"/>
            <a:ext cx="7318045" cy="151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8545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32656"/>
            <a:ext cx="6768752" cy="2628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958" y="1052736"/>
            <a:ext cx="7101360" cy="4660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7855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04663"/>
            <a:ext cx="6840760" cy="305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456900"/>
            <a:ext cx="7360495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1471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15321"/>
            <a:ext cx="7200800" cy="2559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836712"/>
            <a:ext cx="6552728" cy="5623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7472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4597074" cy="5356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32017"/>
            <a:ext cx="4180589" cy="6149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348880"/>
            <a:ext cx="4791075" cy="421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9243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 descr="C:\Users\User\Desktop\2019-02-04_21-48-5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545"/>
          <a:stretch/>
        </p:blipFill>
        <p:spPr bwMode="auto">
          <a:xfrm>
            <a:off x="-188561" y="9307"/>
            <a:ext cx="9330537" cy="6848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077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User\Desktop\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186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32656"/>
            <a:ext cx="6984776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933700"/>
            <a:ext cx="7888646" cy="1647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9020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7992888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607" y="2348880"/>
            <a:ext cx="7836783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4775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06996"/>
            <a:ext cx="7668852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475" y="1340768"/>
            <a:ext cx="7335734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3972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404664"/>
            <a:ext cx="7610109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438" y="2204864"/>
            <a:ext cx="7620246" cy="1671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7163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34" y="1124744"/>
            <a:ext cx="8653297" cy="3003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938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</Words>
  <Application>Microsoft Office PowerPoint</Application>
  <PresentationFormat>Экран (4:3)</PresentationFormat>
  <Paragraphs>1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Повторение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Повторение</dc:title>
  <dc:creator>User</dc:creator>
  <cp:lastModifiedBy>User</cp:lastModifiedBy>
  <cp:revision>7</cp:revision>
  <dcterms:created xsi:type="dcterms:W3CDTF">2020-05-17T15:57:54Z</dcterms:created>
  <dcterms:modified xsi:type="dcterms:W3CDTF">2020-05-17T16:56:39Z</dcterms:modified>
</cp:coreProperties>
</file>