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0" r:id="rId3"/>
    <p:sldId id="282" r:id="rId4"/>
    <p:sldId id="281" r:id="rId5"/>
    <p:sldId id="262" r:id="rId6"/>
    <p:sldId id="266" r:id="rId7"/>
    <p:sldId id="278" r:id="rId8"/>
    <p:sldId id="279" r:id="rId9"/>
    <p:sldId id="265" r:id="rId10"/>
    <p:sldId id="267" r:id="rId11"/>
    <p:sldId id="268" r:id="rId12"/>
    <p:sldId id="270" r:id="rId13"/>
    <p:sldId id="275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F3EDB-B34E-460B-B2F2-8BA37630673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6DC43-0EDF-49A8-BBFD-94EB78D86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1886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6DC43-0EDF-49A8-BBFD-94EB78D86A2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79CF-CE11-41FA-8C8B-1901D29DD2A2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A53C-46C0-4376-8729-A6D85C468D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79CF-CE11-41FA-8C8B-1901D29DD2A2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A53C-46C0-4376-8729-A6D85C468D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79CF-CE11-41FA-8C8B-1901D29DD2A2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A53C-46C0-4376-8729-A6D85C468D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79CF-CE11-41FA-8C8B-1901D29DD2A2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A53C-46C0-4376-8729-A6D85C468D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79CF-CE11-41FA-8C8B-1901D29DD2A2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A53C-46C0-4376-8729-A6D85C468D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79CF-CE11-41FA-8C8B-1901D29DD2A2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A53C-46C0-4376-8729-A6D85C468D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79CF-CE11-41FA-8C8B-1901D29DD2A2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A53C-46C0-4376-8729-A6D85C468D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79CF-CE11-41FA-8C8B-1901D29DD2A2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A53C-46C0-4376-8729-A6D85C468D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79CF-CE11-41FA-8C8B-1901D29DD2A2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A53C-46C0-4376-8729-A6D85C468D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79CF-CE11-41FA-8C8B-1901D29DD2A2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A53C-46C0-4376-8729-A6D85C468D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79CF-CE11-41FA-8C8B-1901D29DD2A2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A53C-46C0-4376-8729-A6D85C468D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C79CF-CE11-41FA-8C8B-1901D29DD2A2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DA53C-46C0-4376-8729-A6D85C468D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/>
          </a:blip>
          <a:srcRect/>
          <a:stretch/>
        </p:blipFill>
        <p:spPr>
          <a:xfrm>
            <a:off x="265079" y="2343853"/>
            <a:ext cx="3378227" cy="342662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" name="TextBox 8"/>
          <p:cNvSpPr txBox="1"/>
          <p:nvPr/>
        </p:nvSpPr>
        <p:spPr>
          <a:xfrm>
            <a:off x="571472" y="357166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 Майская  средняя школа»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1357298"/>
            <a:ext cx="785818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 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«Семейные реликвии».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(ОДНКНР)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 rot="10800000" flipV="1">
            <a:off x="3643306" y="2994155"/>
            <a:ext cx="521497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Батюта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Илья, ученик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5 класса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 проекта: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Кандаурова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О.В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0" y="785794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5043" flipH="1">
            <a:off x="5890108" y="2946349"/>
            <a:ext cx="1633097" cy="3876541"/>
          </a:xfrm>
          <a:prstGeom prst="rect">
            <a:avLst/>
          </a:prstGeom>
        </p:spPr>
      </p:pic>
      <p:pic>
        <p:nvPicPr>
          <p:cNvPr id="3074" name="Picture 2" descr="Красноармейская кнScan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052736"/>
            <a:ext cx="4856805" cy="360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43608" y="404664"/>
            <a:ext cx="7532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Красноармейская книжка  Акима Афанасьевича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:\Гончаренко В\Красноармейская книжкаScan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67536" y="3356992"/>
            <a:ext cx="4176464" cy="3015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968" y="642918"/>
            <a:ext cx="4574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Письма с фронта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490225" flipH="1">
            <a:off x="7254840" y="-223719"/>
            <a:ext cx="1633097" cy="3876541"/>
          </a:xfrm>
          <a:prstGeom prst="rect">
            <a:avLst/>
          </a:prstGeom>
        </p:spPr>
      </p:pic>
      <p:pic>
        <p:nvPicPr>
          <p:cNvPr id="4098" name="Picture 2" descr="ПисьмоScan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692696"/>
            <a:ext cx="4032448" cy="2560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Письмо 2Scan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3429000"/>
            <a:ext cx="38022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Письмо 1Scan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6016" y="3068960"/>
            <a:ext cx="317324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642918"/>
            <a:ext cx="78158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Медаль « За победу над Германией»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0127" flipH="1">
            <a:off x="6971939" y="-136290"/>
            <a:ext cx="1633097" cy="3876541"/>
          </a:xfrm>
          <a:prstGeom prst="rect">
            <a:avLst/>
          </a:prstGeom>
        </p:spPr>
      </p:pic>
      <p:pic>
        <p:nvPicPr>
          <p:cNvPr id="8" name="Рисунок 7" descr="220a8f06c38a0076f497f7380272a99c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51720" y="1268760"/>
            <a:ext cx="3499317" cy="5268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28662" y="642918"/>
            <a:ext cx="771530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 .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ходе работы я выяснил, что и в нашей семье есть реликвии. Многие хранятся в школьной краеведческой комнате, многие у моего деда. Значит, наша семья чтит традиции, помнит о своих предках. 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И, если  потом все семейные реликвии передадут мне,  то я буду бережно хранить их, чтобы в дальнейшем передать всё своим детям и рассказать  историю этих вещей. </a:t>
            </a:r>
          </a:p>
          <a:p>
            <a:pPr algn="just"/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Гипотеза моего проекта доказана.</a:t>
            </a:r>
          </a:p>
          <a:p>
            <a:pPr algn="just"/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28662" y="642918"/>
            <a:ext cx="77153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132855"/>
            <a:ext cx="2736304" cy="3731323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642918"/>
            <a:ext cx="764386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реликвии своей семьи.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узнать, что такое реликвия;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с помощью родителей и родственников собрать информацию о наших семейных реликвиях;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подготовить альбом « Семейные реликвии моей семьи»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подготовить презентацию</a:t>
            </a:r>
          </a:p>
          <a:p>
            <a:pPr>
              <a:buFontTx/>
              <a:buChar char="-"/>
            </a:pP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5043" flipH="1">
            <a:off x="7148983" y="449222"/>
            <a:ext cx="958967" cy="2276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500042"/>
            <a:ext cx="8501122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Гипотеза.</a:t>
            </a:r>
          </a:p>
          <a:p>
            <a:pPr algn="just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 семье есть реликвия, то такая семья хранит память о предках и чтит традиции семьи.</a:t>
            </a:r>
          </a:p>
          <a:p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5043" flipH="1">
            <a:off x="7148983" y="377784"/>
            <a:ext cx="958967" cy="22763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0089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642918"/>
            <a:ext cx="76438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история, описание вещей.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старинные вещи моего прадеда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5043" flipH="1">
            <a:off x="7148983" y="449222"/>
            <a:ext cx="958967" cy="2276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642918"/>
            <a:ext cx="857256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этап работы.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начале  работы я выяснил значение слова «реликвия».</a:t>
            </a:r>
          </a:p>
          <a:p>
            <a:pPr algn="just"/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Реликвия по словарю С.И.Ожегова -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вещь, свято хранимая как память о прошлом.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Реликвия по словарю Д.Н.Ушакова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особо чтимая, дорогая по воспоминаниям или по  традициям вещь.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Семейные реликвии –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документы, предметы, принадлежащие семье или роду и передающиеся по наследству, то есть из поколения в поколения. (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Википедия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ru-RU" sz="2800" dirty="0" smtClean="0"/>
          </a:p>
          <a:p>
            <a:endParaRPr lang="ru-RU" sz="2800" dirty="0" smtClean="0"/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642919"/>
            <a:ext cx="82153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этап работы.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Биография  прадеда , Давыдова Акима Афанасьевича.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71934" y="2276872"/>
            <a:ext cx="47149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Мой прадед – Давыдов Аким Афанасьевич родился в 1903 году.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Прошёл всю войну. 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Воевал  в 351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Западно-Сибирском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стрелковом полку.  Был ранен.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возвращения домой  работал в  колхозе кузнецом. Умер в 1970 году.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Давыдов Аким АфанасьевичScan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0503" y="2420888"/>
            <a:ext cx="306512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71934" y="2643182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Давыдов Аким АфанасьевичScan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276872"/>
            <a:ext cx="306512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3528" y="260648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этап работы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третьем этапе я изучал сами реликвии 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Фотография   Давыдова Акима Афанасьевича.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_20210513_11464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347864" y="2276872"/>
            <a:ext cx="5566850" cy="41799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71934" y="2643182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404664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Праздничное  шествие    « Бессмертный полк»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_20190509_1007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1124744"/>
            <a:ext cx="4083918" cy="5445224"/>
          </a:xfrm>
          <a:prstGeom prst="rect">
            <a:avLst/>
          </a:prstGeom>
        </p:spPr>
      </p:pic>
      <p:pic>
        <p:nvPicPr>
          <p:cNvPr id="10" name="Рисунок 9" descr="20190509_10111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00562" y="1214422"/>
            <a:ext cx="4071966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642918"/>
            <a:ext cx="764386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Военный билет</a:t>
            </a: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14744" y="4500570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Этой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5043" flipH="1">
            <a:off x="7740437" y="4561049"/>
            <a:ext cx="958967" cy="2276334"/>
          </a:xfrm>
          <a:prstGeom prst="rect">
            <a:avLst/>
          </a:prstGeom>
        </p:spPr>
      </p:pic>
      <p:pic>
        <p:nvPicPr>
          <p:cNvPr id="2050" name="Picture 2" descr="Военный бScan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2204864"/>
            <a:ext cx="4508856" cy="3084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Военный билетScan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08104" y="1700808"/>
            <a:ext cx="3096344" cy="3864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365</Words>
  <Application>Microsoft Office PowerPoint</Application>
  <PresentationFormat>Экран (4:3)</PresentationFormat>
  <Paragraphs>66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43</cp:revision>
  <dcterms:created xsi:type="dcterms:W3CDTF">2018-03-12T15:59:32Z</dcterms:created>
  <dcterms:modified xsi:type="dcterms:W3CDTF">2021-06-09T19:28:13Z</dcterms:modified>
</cp:coreProperties>
</file>