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730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2352" cy="6856736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howPr>
    <p:sldAll/>
    <p:penClr>
      <a:srgbClr val="ff0000">
        <a:alpha val="100000"/>
      </a:srgbClr>
    </p:penClr>
    <p:extLst>
      <p:ext uri="{2FDB2607-1784-4EEB-B798-7EB5836EED8A}">
        <p14:showMediaCtrls xmlns:p14="http://schemas.microsoft.com/office/powerpoint/2010/main" val="1"/>
      </p:ext>
    </p:extLst>
  </p:showPr>
</p:presentationPr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4951"/>
    <p:restoredTop sz="90074"/>
  </p:normalViewPr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55648" cy="7375564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slide" Target="slides/slide8.xml"  /><Relationship Id="rId11" Type="http://schemas.openxmlformats.org/officeDocument/2006/relationships/slide" Target="slides/slide9.xml"  /><Relationship Id="rId12" Type="http://schemas.openxmlformats.org/officeDocument/2006/relationships/presProps" Target="presProps.xml"  /><Relationship Id="rId13" Type="http://schemas.openxmlformats.org/officeDocument/2006/relationships/viewProps" Target="viewProps.xml"  /><Relationship Id="rId14" Type="http://schemas.openxmlformats.org/officeDocument/2006/relationships/theme" Target="theme/theme1.xml"  /><Relationship Id="rId15" Type="http://schemas.openxmlformats.org/officeDocument/2006/relationships/tableStyles" Target="tableStyles.xml"  /><Relationship Id="rId2" Type="http://schemas.openxmlformats.org/officeDocument/2006/relationships/notesMaster" Target="notesMasters/notesMaster1.xml"  /><Relationship Id="rId3" Type="http://schemas.openxmlformats.org/officeDocument/2006/relationships/slide" Target="slides/slide1.xml"  /><Relationship Id="rId4" Type="http://schemas.openxmlformats.org/officeDocument/2006/relationships/slide" Target="slides/slide2.xml"  /><Relationship Id="rId5" Type="http://schemas.openxmlformats.org/officeDocument/2006/relationships/slide" Target="slides/slide3.xml"  /><Relationship Id="rId6" Type="http://schemas.openxmlformats.org/officeDocument/2006/relationships/slide" Target="slides/slide4.xml"  /><Relationship Id="rId7" Type="http://schemas.openxmlformats.org/officeDocument/2006/relationships/slide" Target="slides/slide5.xml"  /><Relationship Id="rId8" Type="http://schemas.openxmlformats.org/officeDocument/2006/relationships/slide" Target="slides/slide6.xml"  /><Relationship Id="rId9" Type="http://schemas.openxmlformats.org/officeDocument/2006/relationships/slide" Target="slides/slide7.xml"  /></Relationships>
</file>

<file path=ppt/notesMasters/_rels/notesMaster1.xml.rels><?xml version="1.0" encoding="UTF-8" standalone="yes" ?><Relationships xmlns="http://schemas.openxmlformats.org/package/2006/relationships"><Relationship Id="rId1" Type="http://schemas.openxmlformats.org/officeDocument/2006/relationships/theme" Target="../theme/theme2.xml"  /></Relationships>
</file>

<file path=ppt/notesMasters/notesMaster1.xml><?xml version="1.0" encoding="utf-8"?>
<p:notes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 idx="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en-US" altLang="ko-KR"/>
              <a:t/>
            </a:r>
            <a:endParaRPr lang="en-US" altLang="ko-K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1A3D5110-9FE0-496F-B26A-071D02F2DE37}" type="datetime1">
              <a:rPr lang="en-US" altLang="ko-KR"/>
              <a:pPr lvl="0">
                <a:defRPr/>
              </a:pPr>
              <a:t>6/9/2021</a:t>
            </a:fld>
            <a:endParaRPr lang="en-US" altLang="ko-KR"/>
          </a:p>
        </p:txBody>
      </p:sp>
      <p:sp>
        <p:nvSpPr>
          <p:cNvPr id="4" name="Slide Image Placeholder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2990" y="685800"/>
            <a:ext cx="4572018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en-US" altLang="ko-KR"/>
          </a:p>
        </p:txBody>
      </p:sp>
      <p:sp>
        <p:nvSpPr>
          <p:cNvPr id="5" name="Slide Note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/>
          <a:p>
            <a:pPr lvl="0">
              <a:defRPr/>
            </a:pPr>
            <a:r>
              <a:rPr lang="en-US" altLang="ko-KR"/>
              <a:t>Click to edit Master text styles</a:t>
            </a:r>
            <a:endParaRPr lang="en-US" altLang="ko-KR"/>
          </a:p>
          <a:p>
            <a:pPr lvl="1">
              <a:defRPr/>
            </a:pPr>
            <a:r>
              <a:rPr lang="en-US" altLang="ko-KR"/>
              <a:t>Second level</a:t>
            </a:r>
            <a:endParaRPr lang="en-US" altLang="ko-KR"/>
          </a:p>
          <a:p>
            <a:pPr lvl="2">
              <a:defRPr/>
            </a:pPr>
            <a:r>
              <a:rPr lang="en-US" altLang="ko-KR"/>
              <a:t>Third level</a:t>
            </a:r>
            <a:endParaRPr lang="en-US" altLang="ko-KR"/>
          </a:p>
          <a:p>
            <a:pPr lvl="3">
              <a:defRPr/>
            </a:pPr>
            <a:r>
              <a:rPr lang="en-US" altLang="ko-KR"/>
              <a:t>Fourth level</a:t>
            </a:r>
            <a:endParaRPr lang="en-US" altLang="ko-KR"/>
          </a:p>
          <a:p>
            <a:pPr lvl="4">
              <a:defRPr/>
            </a:pPr>
            <a:r>
              <a:rPr lang="en-US" altLang="ko-KR"/>
              <a:t>Fifth level</a:t>
            </a:r>
            <a:endParaRPr lang="en-US" altLang="ko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r>
              <a:rPr lang="en-US" altLang="ko-KR"/>
              <a:t/>
            </a:r>
            <a:endParaRPr lang="en-US" alt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09F4262C-968C-4EE9-8164-CE16364706B3}" type="slidenum">
              <a:rPr lang="en-US" altLang="ko-KR"/>
              <a:pPr lvl="0"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1pPr>
    <a:lvl2pPr marL="4572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2pPr>
    <a:lvl3pPr marL="9144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3pPr>
    <a:lvl4pPr marL="13716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4pPr>
    <a:lvl5pPr marL="18288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5pPr>
    <a:lvl6pPr marL="22860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6pPr>
    <a:lvl7pPr marL="27432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7pPr>
    <a:lvl8pPr marL="32004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8pPr>
    <a:lvl9pPr marL="3657600" algn="l" defTabSz="91440" rtl="0" eaLnBrk="1" latinLnBrk="1" hangingPunct="1">
      <a:defRPr sz="1200" kern="1200">
        <a:solidFill>
          <a:schemeClr val="tx1"/>
        </a:solidFill>
        <a:latin typeface="+mj-lt"/>
        <a:ea typeface="+mj-ea"/>
        <a:cs typeface="+mj-cs"/>
      </a:defRPr>
    </a:lvl9pPr>
  </p:notesStyle>
</p:notesMaster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0"/>
          </p:nvPr>
        </p:nvSpPr>
        <p:spPr>
          <a:xfrm>
            <a:off x="914399" y="2130425"/>
            <a:ext cx="10363199" cy="1470025"/>
          </a:xfrm>
        </p:spPr>
        <p:txBody>
          <a:bodyPr/>
          <a:lstStyle/>
          <a:p>
            <a:r>
              <a:rPr lang="ko-KR" altLang="en-US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799" y="3886200"/>
            <a:ext cx="853439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1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Only" preserve="1">
  <p:cSld name="Inse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0"/>
          </p:nvPr>
        </p:nvSpPr>
        <p:spPr>
          <a:xfrm>
            <a:off x="-12314" y="2130425"/>
            <a:ext cx="12192000" cy="1470025"/>
          </a:xfrm>
        </p:spPr>
        <p:txBody>
          <a:bodyPr/>
          <a:lstStyle/>
          <a:p>
            <a:r>
              <a:rPr lang="ko-KR" altLang="en-US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clipArtAndTx" preserve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>
          <a:xfrm>
            <a:off x="609599" y="274638"/>
            <a:ext cx="10972799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"/>
          </p:nvPr>
        </p:nvSpPr>
        <p:spPr>
          <a:xfrm>
            <a:off x="2859322" y="2196090"/>
            <a:ext cx="6475199" cy="3240000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ko-KR" altLang="en-US" smtClean="0"/>
              <a:t>Introduction</a:t>
            </a:r>
            <a:endParaRPr lang="ko-KR" altLang="en-US"/>
          </a:p>
          <a:p>
            <a:pPr lvl="0"/>
            <a:r>
              <a:rPr lang="ko-KR" altLang="en-US" smtClean="0"/>
              <a:t>Body 1</a:t>
            </a:r>
            <a:endParaRPr lang="ko-KR" altLang="en-US"/>
          </a:p>
          <a:p>
            <a:pPr lvl="0"/>
            <a:r>
              <a:rPr lang="ko-KR" altLang="en-US" smtClean="0"/>
              <a:t>Body 2</a:t>
            </a:r>
            <a:endParaRPr lang="ko-KR" altLang="en-US"/>
          </a:p>
          <a:p>
            <a:pPr lvl="0"/>
            <a:r>
              <a:rPr lang="ko-KR" altLang="en-US" smtClean="0"/>
              <a:t>Body 3</a:t>
            </a:r>
            <a:endParaRPr lang="ko-KR" altLang="en-US"/>
          </a:p>
          <a:p>
            <a:pPr lvl="0"/>
            <a:r>
              <a:rPr lang="ko-KR" altLang="en-US" smtClean="0"/>
              <a:t>Conclusion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idx="0"/>
          </p:nvPr>
        </p:nvSpPr>
        <p:spPr>
          <a:xfrm>
            <a:off x="8839199" y="274638"/>
            <a:ext cx="2743199" cy="5851525"/>
          </a:xfrm>
        </p:spPr>
        <p:txBody>
          <a:bodyPr vert="eaVert"/>
          <a:lstStyle/>
          <a:p>
            <a:r>
              <a:rPr lang="ko-KR" altLang="en-US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026399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Click to edit Master text styles</a:t>
            </a:r>
          </a:p>
          <a:p>
            <a:pPr lvl="1"/>
            <a:r>
              <a:rPr lang="ko-KR" altLang="en-US" smtClean="0"/>
              <a:t>Second level</a:t>
            </a:r>
          </a:p>
          <a:p>
            <a:pPr lvl="2"/>
            <a:r>
              <a:rPr lang="ko-KR" altLang="en-US" smtClean="0"/>
              <a:t>Third level</a:t>
            </a:r>
          </a:p>
          <a:p>
            <a:pPr lvl="3"/>
            <a:r>
              <a:rPr lang="ko-KR" altLang="en-US" smtClean="0"/>
              <a:t>Fourth level</a:t>
            </a:r>
          </a:p>
          <a:p>
            <a:pPr lvl="4"/>
            <a:r>
              <a:rPr lang="ko-KR" altLang="en-US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ko-KR" altLang="en-US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Click to edit Master text styles</a:t>
            </a:r>
          </a:p>
          <a:p>
            <a:pPr lvl="1"/>
            <a:r>
              <a:rPr lang="ko-KR" altLang="en-US" smtClean="0"/>
              <a:t>Second level</a:t>
            </a:r>
          </a:p>
          <a:p>
            <a:pPr lvl="2"/>
            <a:r>
              <a:rPr lang="ko-KR" altLang="en-US" smtClean="0"/>
              <a:t>Third level</a:t>
            </a:r>
          </a:p>
          <a:p>
            <a:pPr lvl="3"/>
            <a:r>
              <a:rPr lang="ko-KR" altLang="en-US" smtClean="0"/>
              <a:t>Fourth level</a:t>
            </a:r>
          </a:p>
          <a:p>
            <a:pPr lvl="4"/>
            <a:r>
              <a:rPr lang="ko-KR" altLang="en-US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>
          <a:xfrm>
            <a:off x="963083" y="4406900"/>
            <a:ext cx="10363199" cy="1362075"/>
          </a:xfrm>
        </p:spPr>
        <p:txBody>
          <a:bodyPr anchor="t"/>
          <a:lstStyle>
            <a:lvl1pPr>
              <a:defRPr sz="4000" b="1" cap="all"/>
            </a:lvl1pPr>
          </a:lstStyle>
          <a:p>
            <a:r>
              <a:rPr lang="ko-KR" altLang="en-US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3" y="2906713"/>
            <a:ext cx="10363198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ko-KR" altLang="en-US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Click to edit Master text styles</a:t>
            </a:r>
          </a:p>
          <a:p>
            <a:pPr lvl="1"/>
            <a:r>
              <a:rPr lang="ko-KR" altLang="en-US" smtClean="0"/>
              <a:t>Second level</a:t>
            </a:r>
          </a:p>
          <a:p>
            <a:pPr lvl="2"/>
            <a:r>
              <a:rPr lang="ko-KR" altLang="en-US" smtClean="0"/>
              <a:t>Third level</a:t>
            </a:r>
          </a:p>
          <a:p>
            <a:pPr lvl="3"/>
            <a:r>
              <a:rPr lang="ko-KR" altLang="en-US" smtClean="0"/>
              <a:t>Fourth level</a:t>
            </a:r>
          </a:p>
          <a:p>
            <a:pPr lvl="4"/>
            <a:r>
              <a:rPr lang="ko-KR" altLang="en-US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Click to edit Master text styles</a:t>
            </a:r>
          </a:p>
          <a:p>
            <a:pPr lvl="1"/>
            <a:r>
              <a:rPr lang="ko-KR" altLang="en-US" smtClean="0"/>
              <a:t>Second level</a:t>
            </a:r>
          </a:p>
          <a:p>
            <a:pPr lvl="2"/>
            <a:r>
              <a:rPr lang="ko-KR" altLang="en-US" smtClean="0"/>
              <a:t>Third level</a:t>
            </a:r>
          </a:p>
          <a:p>
            <a:pPr lvl="3"/>
            <a:r>
              <a:rPr lang="ko-KR" altLang="en-US" smtClean="0"/>
              <a:t>Fourth level</a:t>
            </a:r>
          </a:p>
          <a:p>
            <a:pPr lvl="4"/>
            <a:r>
              <a:rPr lang="ko-KR" altLang="en-US" smtClean="0"/>
              <a:t>Fifth level</a:t>
            </a:r>
            <a:endParaRPr lang="ko-KR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ko-KR" altLang="en-US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tbl" preserve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r>
              <a:rPr lang="ko-KR" altLang="en-US" smtClean="0"/>
              <a:t>Click to edit Master title style</a:t>
            </a:r>
            <a:endParaRPr lang="ko-KR" alt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sz="quarter" idx="1"/>
          </p:nvPr>
        </p:nvSpPr>
        <p:spPr>
          <a:xfrm>
            <a:off x="608037" y="1643063"/>
            <a:ext cx="10972799" cy="4525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ko-KR" altLang="en-US" smtClean="0"/>
              <a:t>Click the icon to add table</a:t>
            </a:r>
            <a:endParaRPr lang="ko-KR" alt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Four Content" type="fourObj" preserve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/>
            </a:pPr>
            <a:r>
              <a:rPr lang="ko-KR" altLang="en-US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16" y="1599905"/>
            <a:ext cx="4037871" cy="21955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ko-KR" altLang="en-US"/>
              <a:t>Click to edit Master text styles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Second level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Third level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Fourth level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7361" y="1599905"/>
            <a:ext cx="4037871" cy="21955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ko-KR" altLang="en-US"/>
              <a:t>Click to edit Master text styles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Second level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Third level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Fourth level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Fifth level</a:t>
            </a:r>
            <a:endParaRPr lang="ko-KR" alt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455945" y="3983485"/>
            <a:ext cx="4037871" cy="21955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ko-KR" altLang="en-US"/>
              <a:t>Click to edit Master text styles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Second level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Third level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Fourth level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Fifth level</a:t>
            </a:r>
            <a:endParaRPr lang="ko-KR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4"/>
          </p:nvPr>
        </p:nvSpPr>
        <p:spPr>
          <a:xfrm>
            <a:off x="4646190" y="3983485"/>
            <a:ext cx="4037871" cy="21955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ko-KR" altLang="en-US"/>
              <a:t>Click to edit Master text styles</a:t>
            </a:r>
            <a:endParaRPr lang="ko-KR" altLang="en-US"/>
          </a:p>
          <a:p>
            <a:pPr lvl="1">
              <a:defRPr/>
            </a:pPr>
            <a:r>
              <a:rPr lang="ko-KR" altLang="en-US"/>
              <a:t>Second level</a:t>
            </a:r>
            <a:endParaRPr lang="ko-KR" altLang="en-US"/>
          </a:p>
          <a:p>
            <a:pPr lvl="2">
              <a:defRPr/>
            </a:pPr>
            <a:r>
              <a:rPr lang="ko-KR" altLang="en-US"/>
              <a:t>Third level</a:t>
            </a:r>
            <a:endParaRPr lang="ko-KR" altLang="en-US"/>
          </a:p>
          <a:p>
            <a:pPr lvl="3">
              <a:defRPr/>
            </a:pPr>
            <a:r>
              <a:rPr lang="ko-KR" altLang="en-US"/>
              <a:t>Fourth level</a:t>
            </a:r>
            <a:endParaRPr lang="ko-KR" altLang="en-US"/>
          </a:p>
          <a:p>
            <a:pPr lvl="4">
              <a:defRPr/>
            </a:pPr>
            <a:r>
              <a:rPr lang="ko-KR" altLang="en-US"/>
              <a:t>Fifth level</a:t>
            </a:r>
            <a:endParaRPr lang="ko-KR" alt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28561" y="6355215"/>
            <a:ext cx="2056987" cy="365046"/>
          </a:xfr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ctr">
            <a:normAutofit/>
          </a:bodyPr>
          <a:lstStyle>
            <a:lvl1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898989">
                    <a:alpha val="100000"/>
                  </a:srgbClr>
                </a:solidFill>
                <a:latin typeface="Calibri"/>
              </a:defRPr>
            </a:lvl1pPr>
          </a:lstStyle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fld id="{D8D7A7C4-C82A-4D21-9AB0-F0C5A1D3EF09}" type="datetime1">
              <a: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898989">
                    <a:alpha val="100000"/>
                  </a:srgbClr>
                </a:solidFill>
                <a:latin typeface="Calibri"/>
              </a:rPr>
              <a:pPr marL="0" lvl="0" indent="0" algn="l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t>09-06</a:t>
            </a:fld>
            <a:endParaRPr xmlns:mc="http://schemas.openxmlformats.org/markup-compatibility/2006" xmlns:hp="http://schemas.haansoft.com/office/presentation/8.0" kumimoji="0" lang="ru-RU" altLang="en-US" sz="1200" b="0" i="0" baseline="0" mc:Ignorable="hp" hp:hslEmbossed="0">
              <a:solidFill>
                <a:srgbClr val="898989">
                  <a:alpha val="100000"/>
                </a:srgbClr>
              </a:solidFill>
              <a:latin typeface="Calibri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379" y="6355215"/>
            <a:ext cx="3085536" cy="365046"/>
          </a:xfr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ctr">
            <a:normAutofit/>
          </a:bodyPr>
          <a:lstStyle>
            <a:lvl1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898989">
                    <a:alpha val="100000"/>
                  </a:srgbClr>
                </a:solidFill>
                <a:latin typeface="Calibri"/>
              </a:defRPr>
            </a:lvl1pPr>
          </a:lstStyle>
          <a:p>
            <a: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ko-KR" sz="1200" b="0" i="0" baseline="0" mc:Ignorable="hp" hp:hslEmbossed="0">
                <a:solidFill>
                  <a:srgbClr val="898989">
                    <a:alpha val="100000"/>
                  </a:srgbClr>
                </a:solidFill>
                <a:latin typeface="Calibri"/>
              </a:rPr>
              <a:t/>
            </a:r>
            <a:endParaRPr xmlns:mc="http://schemas.openxmlformats.org/markup-compatibility/2006" xmlns:hp="http://schemas.haansoft.com/office/presentation/8.0" kumimoji="0" lang="en-US" altLang="ko-KR" sz="1200" b="0" i="0" baseline="0" mc:Ignorable="hp" hp:hslEmbossed="0">
              <a:solidFill>
                <a:srgbClr val="898989">
                  <a:alpha val="100000"/>
                </a:srgbClr>
              </a:solidFill>
              <a:latin typeface="Calibri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6747" y="6355215"/>
            <a:ext cx="2057043" cy="365046"/>
          </a:xfr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ctr">
            <a:normAutofit/>
          </a:bodyPr>
          <a:lstStyle>
            <a:lvl1pPr marL="0" lvl="0" indent="0" algn="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898989">
                    <a:alpha val="100000"/>
                  </a:srgbClr>
                </a:solidFill>
                <a:latin typeface="Calibri"/>
              </a:defRPr>
            </a:lvl1pPr>
          </a:lstStyle>
          <a:p>
            <a:pPr marL="0" lvl="0" indent="0" algn="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fld id="{00DA037D-07CE-4812-80CB-83389977DCE9}" type="slidenum">
              <a: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898989">
                    <a:alpha val="100000"/>
                  </a:srgbClr>
                </a:solidFill>
                <a:latin typeface="Calibri"/>
              </a:rPr>
              <a:pPr marL="0" lvl="0" indent="0" algn="r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t>‹#›</a:t>
            </a:fld>
            <a:endParaRPr xmlns:mc="http://schemas.openxmlformats.org/markup-compatibility/2006" xmlns:hp="http://schemas.haansoft.com/office/presentation/8.0" kumimoji="0" lang="ru-RU" altLang="en-US" sz="1200" b="0" i="0" mc:Ignorable="hp" hp:hslEmbossed="0">
              <a:solidFill>
                <a:srgbClr val="898989">
                  <a:alpha val="100000"/>
                </a:srgbClr>
              </a:solidFill>
              <a:latin typeface="Calibri"/>
            </a:endParaRPr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0"/>
          </p:nvPr>
        </p:nvSpPr>
        <p:spPr>
          <a:xfrm>
            <a:off x="2389717" y="4800600"/>
            <a:ext cx="7315199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199" cy="4114800"/>
          </a:xfrm>
        </p:spPr>
        <p:txBody>
          <a:bodyPr>
            <a:normAutofit/>
          </a:bodyPr>
          <a:lstStyle/>
          <a:p>
            <a:pPr lvl="0"/>
            <a:r>
              <a:rPr lang="ko-KR" altLang="en-US" smtClean="0"/>
              <a:t>Click the icon to add picture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199" cy="804862"/>
          </a:xfrm>
        </p:spPr>
        <p:txBody>
          <a:bodyPr/>
          <a:lstStyle>
            <a:lvl1pPr>
              <a:defRPr sz="1411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ko-KR" altLang="en-US" smtClean="0"/>
              <a:t>Click to edit Master text styles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7A7C4-C82A-4D21-9AB0-F0C5A1D3EF09}" type="datetimeFigureOut">
              <a:rPr lang="ko-KR" altLang="en-US" smtClean="0"/>
              <a:pPr/>
              <a:t>2009-12-07</a:t>
            </a:fld>
            <a:endParaRPr lang="ko-KR" altLang="en-US"/>
          </a:p>
        </p:txBody>
      </p:sp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2CD3B-FDDF-4998-970C-76E6E0BEC65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Тема Office">
    <p:bg>
      <p:bgPr shadeToTitle="0">
        <a:solidFill>
          <a:schemeClr val="bg1">
            <a:alpha val="100000"/>
          </a:scheme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 idx="0"/>
          </p:nvPr>
        </p:nvSpPr>
        <p:spPr>
          <a:xfrm>
            <a:off x="628561" y="678180"/>
            <a:ext cx="7885230" cy="70104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ctr">
            <a:spAutoFit/>
          </a:bodyPr>
          <a:lstStyle/>
          <a:p>
            <a:pPr marL="0" lvl="0" indent="0" algn="l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ru-RU" altLang="en-US" sz="4400" b="0" i="0" baseline="0" mc:Ignorable="hp" hp:hslEmbossed="0">
                <a:solidFill>
                  <a:schemeClr val="tx1"/>
                </a:solidFill>
                <a:latin typeface="Calibri Light"/>
              </a:rPr>
              <a:t>Образец заголовка</a:t>
            </a:r>
            <a:endParaRPr xmlns:mc="http://schemas.openxmlformats.org/markup-compatibility/2006" xmlns:hp="http://schemas.haansoft.com/office/presentation/8.0" kumimoji="0" lang="ru-RU" altLang="en-US" sz="4400" b="0" i="0" baseline="0" mc:Ignorable="hp" hp:hslEmbossed="0">
              <a:solidFill>
                <a:schemeClr val="tx1"/>
              </a:solidFill>
              <a:latin typeface="Calibri Ligh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561" y="1825288"/>
            <a:ext cx="7885230" cy="182088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t">
            <a:spAutoFit/>
          </a:bodyPr>
          <a:lstStyle/>
          <a:p>
            <a:pPr marL="228630" lvl="0" indent="-228630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Arial"/>
              <a:buChar char="•"/>
              <a:defRPr/>
            </a:pPr>
            <a:r>
              <a:rPr xmlns:mc="http://schemas.openxmlformats.org/markup-compatibility/2006" xmlns:hp="http://schemas.haansoft.com/office/presentation/8.0" kumimoji="0" lang="ru-RU" altLang="en-US" sz="2800" b="0" i="0" baseline="0" mc:Ignorable="hp" hp:hslEmbossed="0">
                <a:solidFill>
                  <a:schemeClr val="tx1"/>
                </a:solidFill>
                <a:latin typeface="Calibri"/>
              </a:rPr>
              <a:t>Образец текста</a:t>
            </a:r>
            <a:endParaRPr xmlns:mc="http://schemas.openxmlformats.org/markup-compatibility/2006" xmlns:hp="http://schemas.haansoft.com/office/presentation/8.0" kumimoji="0" lang="ru-RU" altLang="en-US" sz="2800" b="0" i="0" baseline="0" mc:Ignorable="hp" hp:hslEmbossed="0">
              <a:solidFill>
                <a:schemeClr val="tx1"/>
              </a:solidFill>
              <a:latin typeface="Calibri"/>
            </a:endParaRPr>
          </a:p>
          <a:p>
            <a:pPr marL="685890" lvl="0" indent="-228630" algn="l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Arial"/>
              <a:buChar char="•"/>
              <a:defRPr/>
            </a:pPr>
            <a:r>
              <a:rPr xmlns:mc="http://schemas.openxmlformats.org/markup-compatibility/2006" xmlns:hp="http://schemas.haansoft.com/office/presentation/8.0" kumimoji="0" lang="ru-RU" altLang="en-US" sz="2400" b="0" i="0" baseline="0" mc:Ignorable="hp" hp:hslEmbossed="0">
                <a:solidFill>
                  <a:schemeClr val="tx1"/>
                </a:solidFill>
                <a:latin typeface="Calibri"/>
              </a:rPr>
              <a:t>Второй уровень</a:t>
            </a:r>
            <a:endParaRPr xmlns:mc="http://schemas.openxmlformats.org/markup-compatibility/2006" xmlns:hp="http://schemas.haansoft.com/office/presentation/8.0" kumimoji="0" lang="ru-RU" altLang="en-US" sz="2400" b="0" i="0" baseline="0" mc:Ignorable="hp" hp:hslEmbossed="0">
              <a:solidFill>
                <a:schemeClr val="tx1"/>
              </a:solidFill>
              <a:latin typeface="Calibri"/>
            </a:endParaRPr>
          </a:p>
          <a:p>
            <a:pPr marL="1143151" lvl="0" indent="-228630" algn="l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Arial"/>
              <a:buChar char="•"/>
              <a:defRPr/>
            </a:pPr>
            <a:r>
              <a:rPr xmlns:mc="http://schemas.openxmlformats.org/markup-compatibility/2006" xmlns:hp="http://schemas.haansoft.com/office/presentation/8.0" kumimoji="0" lang="ru-RU" altLang="en-US" sz="2000" b="0" i="0" baseline="0" mc:Ignorable="hp" hp:hslEmbossed="0">
                <a:solidFill>
                  <a:schemeClr val="tx1"/>
                </a:solidFill>
                <a:latin typeface="Calibri"/>
              </a:rPr>
              <a:t>Третий уровень</a:t>
            </a:r>
            <a:endParaRPr xmlns:mc="http://schemas.openxmlformats.org/markup-compatibility/2006" xmlns:hp="http://schemas.haansoft.com/office/presentation/8.0" kumimoji="0" lang="ru-RU" altLang="en-US" sz="2000" b="0" i="0" baseline="0" mc:Ignorable="hp" hp:hslEmbossed="0">
              <a:solidFill>
                <a:schemeClr val="tx1"/>
              </a:solidFill>
              <a:latin typeface="Calibri"/>
            </a:endParaRPr>
          </a:p>
          <a:p>
            <a:pPr marL="1600411" lvl="0" indent="-228630" algn="l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Arial"/>
              <a:buChar char="•"/>
              <a:defRPr/>
            </a:pPr>
            <a:r>
              <a:rPr xmlns:mc="http://schemas.openxmlformats.org/markup-compatibility/2006" xmlns:hp="http://schemas.haansoft.com/office/presentation/8.0" kumimoji="0" lang="ru-RU" altLang="en-US" sz="1800" b="0" i="0" baseline="0" mc:Ignorable="hp" hp:hslEmbossed="0">
                <a:solidFill>
                  <a:schemeClr val="tx1"/>
                </a:solidFill>
                <a:latin typeface="Calibri"/>
              </a:rPr>
              <a:t>Четвертый уровень</a:t>
            </a:r>
            <a:endParaRPr xmlns:mc="http://schemas.openxmlformats.org/markup-compatibility/2006" xmlns:hp="http://schemas.haansoft.com/office/presentation/8.0" kumimoji="0" lang="ru-RU" altLang="en-US" sz="1800" b="0" i="0" baseline="0" mc:Ignorable="hp" hp:hslEmbossed="0">
              <a:solidFill>
                <a:schemeClr val="tx1"/>
              </a:solidFill>
              <a:latin typeface="Calibri"/>
            </a:endParaRPr>
          </a:p>
          <a:p>
            <a:pPr marL="2057672" lvl="0" indent="-228630" algn="l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Arial"/>
              <a:buChar char="•"/>
              <a:defRPr/>
            </a:pPr>
            <a:r>
              <a:rPr xmlns:mc="http://schemas.openxmlformats.org/markup-compatibility/2006" xmlns:hp="http://schemas.haansoft.com/office/presentation/8.0" kumimoji="0" lang="ru-RU" altLang="en-US" sz="1800" b="0" i="0" baseline="0" mc:Ignorable="hp" hp:hslEmbossed="0">
                <a:solidFill>
                  <a:schemeClr val="tx1"/>
                </a:solidFill>
                <a:latin typeface="Calibri"/>
              </a:rPr>
              <a:t>Пятый уровень</a:t>
            </a:r>
            <a:endParaRPr xmlns:mc="http://schemas.openxmlformats.org/markup-compatibility/2006" xmlns:hp="http://schemas.haansoft.com/office/presentation/8.0" kumimoji="0" lang="ru-RU" altLang="en-US" sz="1800" b="0" i="0" baseline="0" mc:Ignorable="hp" hp:hslEmbossed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561" y="6355215"/>
            <a:ext cx="2056987" cy="36504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ctr">
            <a:normAutofit/>
          </a:bodyPr>
          <a:lstStyle>
            <a:lvl1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898989">
                    <a:alpha val="100000"/>
                  </a:srgbClr>
                </a:solidFill>
                <a:latin typeface="Calibri"/>
              </a:defRPr>
            </a:lvl1pPr>
          </a:lstStyle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fld id="{D422D86A-5F52-4165-8473-F1B836277586}" type="datetime1">
              <a: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898989">
                    <a:alpha val="100000"/>
                  </a:srgbClr>
                </a:solidFill>
                <a:latin typeface="Calibri"/>
              </a:rPr>
              <a:pPr marL="0" lvl="0" indent="0" algn="l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t>09-06</a:t>
            </a:fld>
            <a:endParaRPr xmlns:mc="http://schemas.openxmlformats.org/markup-compatibility/2006" xmlns:hp="http://schemas.haansoft.com/office/presentation/8.0" kumimoji="0" lang="ru-RU" altLang="en-US" sz="1200" b="0" i="0" baseline="0" mc:Ignorable="hp" hp:hslEmbossed="0">
              <a:solidFill>
                <a:srgbClr val="898989">
                  <a:alpha val="100000"/>
                </a:srgb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379" y="6355215"/>
            <a:ext cx="3085536" cy="36504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ctr">
            <a:normAutofit/>
          </a:bodyPr>
          <a:lstStyle>
            <a:lvl1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898989">
                    <a:alpha val="100000"/>
                  </a:srgbClr>
                </a:solidFill>
                <a:latin typeface="Calibri"/>
              </a:defRPr>
            </a:lvl1pPr>
          </a:lstStyle>
          <a:p>
            <a: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ko-KR" sz="1200" b="0" i="0" baseline="0" mc:Ignorable="hp" hp:hslEmbossed="0">
                <a:solidFill>
                  <a:srgbClr val="898989">
                    <a:alpha val="100000"/>
                  </a:srgbClr>
                </a:solidFill>
                <a:latin typeface="Calibri"/>
              </a:rPr>
              <a:t/>
            </a:r>
            <a:endParaRPr xmlns:mc="http://schemas.openxmlformats.org/markup-compatibility/2006" xmlns:hp="http://schemas.haansoft.com/office/presentation/8.0" kumimoji="0" lang="en-US" altLang="ko-KR" sz="1200" b="0" i="0" baseline="0" mc:Ignorable="hp" hp:hslEmbossed="0">
              <a:solidFill>
                <a:srgbClr val="898989">
                  <a:alpha val="100000"/>
                </a:srgb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6747" y="6355215"/>
            <a:ext cx="2057043" cy="36504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ctr">
            <a:normAutofit/>
          </a:bodyPr>
          <a:lstStyle>
            <a:lvl1pPr marL="0" lvl="0" indent="0" algn="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898989">
                    <a:alpha val="100000"/>
                  </a:srgbClr>
                </a:solidFill>
                <a:latin typeface="Calibri"/>
              </a:defRPr>
            </a:lvl1pPr>
          </a:lstStyle>
          <a:p>
            <a:pPr marL="0" lvl="0" indent="0" algn="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fld id="{8590646F-5471-493D-B6B4-2BFE8FED0DCE}" type="slidenum">
              <a:rPr xmlns:mc="http://schemas.openxmlformats.org/markup-compatibility/2006" xmlns:hp="http://schemas.haansoft.com/office/presentation/8.0" kumimoji="0" lang="ru-RU" altLang="en-US" sz="1200" b="0" i="0" baseline="0" mc:Ignorable="hp" hp:hslEmbossed="0">
                <a:solidFill>
                  <a:srgbClr val="898989">
                    <a:alpha val="100000"/>
                  </a:srgbClr>
                </a:solidFill>
                <a:latin typeface="Calibri"/>
              </a:rPr>
              <a:pPr marL="0" lvl="0" indent="0" algn="r" rtl="0" eaLnBrk="1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t>‹#›</a:t>
            </a:fld>
            <a:endParaRPr xmlns:mc="http://schemas.openxmlformats.org/markup-compatibility/2006" xmlns:hp="http://schemas.haansoft.com/office/presentation/8.0" kumimoji="0" lang="ru-RU" altLang="en-US" sz="1200" b="0" i="0" mc:Ignorable="hp" hp:hslEmbossed="0">
              <a:solidFill>
                <a:srgbClr val="898989">
                  <a:alpha val="100000"/>
                </a:srgb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ransition xmlns:mc="http://schemas.openxmlformats.org/markup-compatibility/2006" xmlns:hp="http://schemas.haansoft.com/office/presentation/8.0" mc:Ignorable="hp" hp:hslDur="50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1.jpe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1.jpeg"  /><Relationship Id="rId3" Type="http://schemas.openxmlformats.org/officeDocument/2006/relationships/image" Target="../media/image2.jpe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3.jpeg"  /><Relationship Id="rId3" Type="http://schemas.openxmlformats.org/officeDocument/2006/relationships/image" Target="../media/image4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3.jpeg"  /><Relationship Id="rId3" Type="http://schemas.openxmlformats.org/officeDocument/2006/relationships/image" Target="../media/image5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3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1.jpeg"  /><Relationship Id="rId3" Type="http://schemas.openxmlformats.org/officeDocument/2006/relationships/image" Target="../media/image6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1.jpe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3.jpeg"  /><Relationship Id="rId3" Type="http://schemas.openxmlformats.org/officeDocument/2006/relationships/image" Target="../media/image7.jpeg"  /></Relationships>
</file>

<file path=ppt/slides/_rels/slide9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8.xml"  /><Relationship Id="rId2" Type="http://schemas.openxmlformats.org/officeDocument/2006/relationships/image" Target="../media/image3.jpeg"  /><Relationship Id="rId3" Type="http://schemas.openxmlformats.org/officeDocument/2006/relationships/image" Target="../media/image8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1562" y="0"/>
            <a:ext cx="9139170" cy="6856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sp>
        <p:nvSpPr>
          <p:cNvPr id="2051" name="Прямоугольник 5"/>
          <p:cNvSpPr/>
          <p:nvPr/>
        </p:nvSpPr>
        <p:spPr>
          <a:xfrm>
            <a:off x="4651356" y="2087912"/>
            <a:ext cx="4374724" cy="29136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latinLnBrk="0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xmlns:mc="http://schemas.openxmlformats.org/markup-compatibility/2006" xmlns:hp="http://schemas.haansoft.com/office/presentation/8.0" kumimoji="0" lang="ru-RU" sz="3200" b="0" i="0" u="none" strike="noStrike" kern="1200" cap="none" spc="0" normalizeH="0" baseline="0" mc:Ignorable="hp" hp:hslEmbossed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lexandra Zeferino One"/>
                <a:ea typeface="+mn-ea"/>
                <a:cs typeface="+mn-cs"/>
              </a:rPr>
              <a:t>Презентацию выполнил</a:t>
            </a:r>
            <a:endParaRPr xmlns:mc="http://schemas.openxmlformats.org/markup-compatibility/2006" xmlns:hp="http://schemas.haansoft.com/office/presentation/8.0" kumimoji="0" lang="ru-RU" sz="3200" b="0" i="0" u="none" strike="noStrike" kern="1200" cap="none" spc="0" normalizeH="0" baseline="0" mc:Ignorable="hp" hp:hslEmbossed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lexandra Zeferino One"/>
              <a:ea typeface="+mn-ea"/>
              <a:cs typeface="+mn-cs"/>
            </a:endParaRPr>
          </a:p>
          <a:p>
            <a:pPr marL="0" marR="0" lvl="0" indent="0" algn="ctr" defTabSz="914400" rtl="0" eaLnBrk="1" latinLnBrk="0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xmlns:mc="http://schemas.openxmlformats.org/markup-compatibility/2006" xmlns:hp="http://schemas.haansoft.com/office/presentation/8.0" kumimoji="0" lang="ru-RU" sz="2400" b="0" i="0" u="none" strike="noStrike" kern="1200" cap="none" spc="0" normalizeH="0" baseline="0" mc:Ignorable="hp" hp:hslEmbossed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lexandra Zeferino One"/>
                <a:ea typeface="+mn-ea"/>
                <a:cs typeface="+mn-cs"/>
              </a:rPr>
              <a:t>Учитель ГБОУ СОШ</a:t>
            </a:r>
            <a:endParaRPr xmlns:mc="http://schemas.openxmlformats.org/markup-compatibility/2006" xmlns:hp="http://schemas.haansoft.com/office/presentation/8.0" kumimoji="0" lang="ru-RU" sz="2400" b="0" i="0" u="none" strike="noStrike" kern="1200" cap="none" spc="0" normalizeH="0" baseline="0" mc:Ignorable="hp" hp:hslEmbossed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lexandra Zeferino One"/>
              <a:ea typeface="+mn-ea"/>
              <a:cs typeface="+mn-cs"/>
            </a:endParaRPr>
          </a:p>
          <a:p>
            <a:pPr marL="0" marR="0" lvl="0" indent="0" algn="ctr" defTabSz="914400" rtl="0" eaLnBrk="1" latinLnBrk="0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xmlns:mc="http://schemas.openxmlformats.org/markup-compatibility/2006" xmlns:hp="http://schemas.haansoft.com/office/presentation/8.0" kumimoji="0" lang="ru-RU" sz="2400" b="0" i="0" u="none" strike="noStrike" kern="1200" cap="none" spc="0" normalizeH="0" baseline="0" mc:Ignorable="hp" hp:hslEmbossed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lexandra Zeferino One"/>
                <a:ea typeface="+mn-ea"/>
                <a:cs typeface="+mn-cs"/>
              </a:rPr>
              <a:t> с. Красноармейское</a:t>
            </a:r>
            <a:endParaRPr xmlns:mc="http://schemas.openxmlformats.org/markup-compatibility/2006" xmlns:hp="http://schemas.haansoft.com/office/presentation/8.0" kumimoji="0" lang="ru-RU" sz="2400" b="0" i="0" u="none" strike="noStrike" kern="1200" cap="none" spc="0" normalizeH="0" baseline="0" mc:Ignorable="hp" hp:hslEmbossed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lexandra Zeferino One"/>
              <a:ea typeface="+mn-ea"/>
              <a:cs typeface="+mn-cs"/>
            </a:endParaRPr>
          </a:p>
          <a:p>
            <a:pPr marL="0" marR="0" lvl="0" indent="0" algn="ctr" defTabSz="914400" rtl="0" eaLnBrk="1" latinLnBrk="0" hangingPunct="1">
              <a:lnSpc>
                <a:spcPts val="55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xmlns:mc="http://schemas.openxmlformats.org/markup-compatibility/2006" xmlns:hp="http://schemas.haansoft.com/office/presentation/8.0" kumimoji="0" lang="ru-RU" sz="3200" b="0" i="0" u="none" strike="noStrike" kern="1200" cap="none" spc="0" normalizeH="0" baseline="0" mc:Ignorable="hp" hp:hslEmbossed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lexandra Zeferino One"/>
                <a:ea typeface="+mn-ea"/>
                <a:cs typeface="+mn-cs"/>
              </a:rPr>
              <a:t>Яхонтова Ю. А.</a:t>
            </a:r>
            <a:endParaRPr xmlns:mc="http://schemas.openxmlformats.org/markup-compatibility/2006" xmlns:hp="http://schemas.haansoft.com/office/presentation/8.0" kumimoji="0" lang="ru-RU" sz="3200" b="0" i="0" u="none" strike="noStrike" kern="1200" cap="none" spc="0" normalizeH="0" baseline="0" mc:Ignorable="hp" hp:hslEmbossed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Alexandra Zeferino One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1562" y="0"/>
            <a:ext cx="9139170" cy="6856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pic>
        <p:nvPicPr>
          <p:cNvPr id="3075" name="Picture 2" descr="https://avatars.mds.yandex.net/get-pdb/1926055/db3bff0b-e92f-4493-b733-ba36ce7240d7/s1200?webp=false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3972147" y="414528"/>
            <a:ext cx="3731799" cy="4949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76" name=""/>
          <p:cNvSpPr txBox="1"/>
          <p:nvPr/>
        </p:nvSpPr>
        <p:spPr>
          <a:xfrm>
            <a:off x="1620549" y="5352063"/>
            <a:ext cx="5510808" cy="64597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t">
            <a:spAutoFit/>
          </a:bodyPr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ko-KR" sz="3600" b="1" i="0" baseline="0" mc:Ignorable="hp" hp:hslEmbossed="0">
                <a:solidFill>
                  <a:schemeClr val="tx1"/>
                </a:solidFill>
                <a:latin typeface="Calibri"/>
              </a:rPr>
              <a:t>Nicolas Miklouho-Maclay</a:t>
            </a:r>
            <a:endParaRPr xmlns:mc="http://schemas.openxmlformats.org/markup-compatibility/2006" xmlns:hp="http://schemas.haansoft.com/office/presentation/8.0" kumimoji="0" lang="ru-RU" altLang="en-US" sz="3600" b="1" i="0" mc:Ignorable="hp" hp:hslEmbossed="0">
              <a:solidFill>
                <a:schemeClr val="tx1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1562" y="0"/>
            <a:ext cx="9139170" cy="6856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pic>
        <p:nvPicPr>
          <p:cNvPr id="4099" name="Picture 2" descr="https://avatars.mds.yandex.net/get-pdb/1942074/342cce00-2be6-40bf-9585-f0f28969f7ca/s1200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719327" y="877824"/>
            <a:ext cx="3413761" cy="4547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100" name=""/>
          <p:cNvSpPr/>
          <p:nvPr/>
        </p:nvSpPr>
        <p:spPr>
          <a:xfrm>
            <a:off x="4961619" y="987244"/>
            <a:ext cx="2864890" cy="1012641"/>
          </a:xfrm>
          <a:prstGeom prst="flowChartAlternateProcess">
            <a:avLst/>
          </a:prstGeom>
          <a:gradFill flip="xy" rotWithShape="1">
            <a:gsLst>
              <a:gs pos="0">
                <a:srgbClr val="ffdd9c">
                  <a:alpha val="100000"/>
                </a:srgbClr>
              </a:gs>
              <a:gs pos="50000">
                <a:srgbClr val="ffd78e">
                  <a:alpha val="100000"/>
                </a:srgbClr>
              </a:gs>
              <a:gs pos="100000">
                <a:srgbClr val="ffd479">
                  <a:alpha val="100000"/>
                </a:srgbClr>
              </a:gs>
            </a:gsLst>
            <a:lin ang="5400000" scaled="0"/>
            <a:tileRect/>
          </a:gradFill>
          <a:ln w="6363" cap="flat" cmpd="sng" algn="ctr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spAutoFit/>
          </a:bodyPr>
          <a:p>
            <a: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1800" b="0" i="0" baseline="0" mc:Ignorable="hp" hp:hslEmbossed="0">
              <a:solidFill>
                <a:srgbClr val="000000">
                  <a:alpha val="100000"/>
                </a:srgbClr>
              </a:solidFill>
              <a:latin typeface="Calibri"/>
            </a:endParaRPr>
          </a:p>
        </p:txBody>
      </p:sp>
      <p:sp>
        <p:nvSpPr>
          <p:cNvPr id="4101" name=""/>
          <p:cNvSpPr/>
          <p:nvPr/>
        </p:nvSpPr>
        <p:spPr>
          <a:xfrm>
            <a:off x="4979090" y="2676059"/>
            <a:ext cx="2864890" cy="1011022"/>
          </a:xfrm>
          <a:prstGeom prst="flowChartAlternateProcess">
            <a:avLst/>
          </a:prstGeom>
          <a:gradFill flip="xy" rotWithShape="1">
            <a:gsLst>
              <a:gs pos="0">
                <a:srgbClr val="ffdd9c">
                  <a:alpha val="100000"/>
                </a:srgbClr>
              </a:gs>
              <a:gs pos="50000">
                <a:srgbClr val="ffd78e">
                  <a:alpha val="100000"/>
                </a:srgbClr>
              </a:gs>
              <a:gs pos="100000">
                <a:srgbClr val="ffd479">
                  <a:alpha val="100000"/>
                </a:srgbClr>
              </a:gs>
            </a:gsLst>
            <a:lin ang="5400000" scaled="0"/>
            <a:tileRect/>
          </a:gradFill>
          <a:ln w="6363" cap="flat" cmpd="sng" algn="ctr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spAutoFit/>
          </a:bodyPr>
          <a:p>
            <a: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1800" b="0" i="0" baseline="0" mc:Ignorable="hp" hp:hslEmbossed="0">
              <a:solidFill>
                <a:srgbClr val="000000">
                  <a:alpha val="100000"/>
                </a:srgbClr>
              </a:solidFill>
              <a:latin typeface="Calibri"/>
            </a:endParaRPr>
          </a:p>
        </p:txBody>
      </p:sp>
      <p:sp>
        <p:nvSpPr>
          <p:cNvPr id="4102" name=""/>
          <p:cNvSpPr/>
          <p:nvPr/>
        </p:nvSpPr>
        <p:spPr>
          <a:xfrm>
            <a:off x="5058463" y="4290246"/>
            <a:ext cx="2864890" cy="1012641"/>
          </a:xfrm>
          <a:prstGeom prst="flowChartAlternateProcess">
            <a:avLst/>
          </a:prstGeom>
          <a:gradFill flip="xy" rotWithShape="1">
            <a:gsLst>
              <a:gs pos="0">
                <a:srgbClr val="ffdd9c">
                  <a:alpha val="100000"/>
                </a:srgbClr>
              </a:gs>
              <a:gs pos="50000">
                <a:srgbClr val="ffd78e">
                  <a:alpha val="100000"/>
                </a:srgbClr>
              </a:gs>
              <a:gs pos="100000">
                <a:srgbClr val="ffd479">
                  <a:alpha val="100000"/>
                </a:srgbClr>
              </a:gs>
            </a:gsLst>
            <a:lin ang="5400000" scaled="0"/>
            <a:tileRect/>
          </a:gradFill>
          <a:ln w="6363" cap="flat" cmpd="sng" algn="ctr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spAutoFit/>
          </a:bodyPr>
          <a:p>
            <a: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1800" b="0" i="0" baseline="0" mc:Ignorable="hp" hp:hslEmbossed="0">
              <a:solidFill>
                <a:srgbClr val="000000">
                  <a:alpha val="100000"/>
                </a:srgbClr>
              </a:solidFill>
              <a:latin typeface="Calibri"/>
            </a:endParaRPr>
          </a:p>
        </p:txBody>
      </p:sp>
      <p:sp>
        <p:nvSpPr>
          <p:cNvPr id="4103" name=""/>
          <p:cNvSpPr txBox="1"/>
          <p:nvPr/>
        </p:nvSpPr>
        <p:spPr>
          <a:xfrm>
            <a:off x="5083860" y="1218998"/>
            <a:ext cx="2595068" cy="76977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t">
            <a:spAutoFit/>
          </a:bodyPr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ko-KR" sz="4400" b="0" i="0" baseline="0" mc:Ignorable="hp" hp:hslEmbossed="0">
                <a:solidFill>
                  <a:schemeClr val="tx1"/>
                </a:solidFill>
                <a:latin typeface="Elephant"/>
              </a:rPr>
              <a:t>Writer</a:t>
            </a:r>
            <a:endParaRPr xmlns:mc="http://schemas.openxmlformats.org/markup-compatibility/2006" xmlns:hp="http://schemas.haansoft.com/office/presentation/8.0" kumimoji="0" lang="ru-RU" altLang="en-US" sz="4400" b="0" i="0" mc:Ignorable="hp" hp:hslEmbossed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4104" name=""/>
          <p:cNvSpPr txBox="1"/>
          <p:nvPr/>
        </p:nvSpPr>
        <p:spPr>
          <a:xfrm>
            <a:off x="5199681" y="2772847"/>
            <a:ext cx="2595124" cy="63519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t">
            <a:spAutoFit/>
          </a:bodyPr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ko-KR" sz="3600" b="0" i="0" baseline="0" mc:Ignorable="hp" hp:hslEmbossed="0">
                <a:solidFill>
                  <a:schemeClr val="tx1"/>
                </a:solidFill>
                <a:latin typeface="Elephant"/>
              </a:rPr>
              <a:t>Surgeon</a:t>
            </a:r>
            <a:endParaRPr xmlns:mc="http://schemas.openxmlformats.org/markup-compatibility/2006" xmlns:hp="http://schemas.haansoft.com/office/presentation/8.0" kumimoji="0" lang="ru-RU" altLang="en-US" sz="3600" b="0" i="0" mc:Ignorable="hp" hp:hslEmbossed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4105" name=""/>
          <p:cNvSpPr txBox="1"/>
          <p:nvPr/>
        </p:nvSpPr>
        <p:spPr>
          <a:xfrm>
            <a:off x="5283798" y="4406068"/>
            <a:ext cx="2596687" cy="69742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t">
            <a:spAutoFit/>
          </a:bodyPr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ko-KR" sz="4000" b="0" i="0" baseline="0" mc:Ignorable="hp" hp:hslEmbossed="0">
                <a:solidFill>
                  <a:schemeClr val="tx1"/>
                </a:solidFill>
                <a:latin typeface="Elephant"/>
              </a:rPr>
              <a:t>Explorer</a:t>
            </a:r>
            <a:endParaRPr xmlns:mc="http://schemas.openxmlformats.org/markup-compatibility/2006" xmlns:hp="http://schemas.haansoft.com/office/presentation/8.0" kumimoji="0" lang="ru-RU" altLang="en-US" sz="4000" b="0" i="0" mc:Ignorable="hp" hp:hslEmbossed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4106" name="TextBox 13"/>
          <p:cNvSpPr txBox="1"/>
          <p:nvPr/>
        </p:nvSpPr>
        <p:spPr>
          <a:xfrm>
            <a:off x="902208" y="5657088"/>
            <a:ext cx="719328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en-US" sz="4000" b="0" i="0" u="none" strike="noStrike" kern="1200" cap="none" spc="0" normalizeH="0" baseline="0"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Elephant"/>
                <a:ea typeface="+mn-ea"/>
                <a:cs typeface="+mn-cs"/>
              </a:rPr>
              <a:t>What’s his occupation?</a:t>
            </a:r>
            <a:endParaRPr kumimoji="0" lang="ru-RU" sz="4000" b="0" i="0" u="none" strike="noStrike" kern="1200" cap="none" spc="0" normalizeH="0" baseline="0"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1562" y="0"/>
            <a:ext cx="9139170" cy="6856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sp>
        <p:nvSpPr>
          <p:cNvPr id="5123" name=""/>
          <p:cNvSpPr/>
          <p:nvPr/>
        </p:nvSpPr>
        <p:spPr>
          <a:xfrm>
            <a:off x="4961619" y="987244"/>
            <a:ext cx="2864890" cy="1012641"/>
          </a:xfrm>
          <a:prstGeom prst="flowChartAlternateProcess">
            <a:avLst/>
          </a:prstGeom>
          <a:gradFill flip="xy" rotWithShape="1">
            <a:gsLst>
              <a:gs pos="0">
                <a:srgbClr val="ffdd9c">
                  <a:alpha val="100000"/>
                </a:srgbClr>
              </a:gs>
              <a:gs pos="50000">
                <a:srgbClr val="ffd78e">
                  <a:alpha val="100000"/>
                </a:srgbClr>
              </a:gs>
              <a:gs pos="100000">
                <a:srgbClr val="ffd479">
                  <a:alpha val="100000"/>
                </a:srgbClr>
              </a:gs>
            </a:gsLst>
            <a:lin ang="5400000" scaled="0"/>
            <a:tileRect/>
          </a:gradFill>
          <a:ln w="6363" cap="flat" cmpd="sng" algn="ctr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spAutoFit/>
          </a:bodyPr>
          <a:p>
            <a: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1800" b="0" i="0" baseline="0" mc:Ignorable="hp" hp:hslEmbossed="0">
              <a:solidFill>
                <a:srgbClr val="000000">
                  <a:alpha val="100000"/>
                </a:srgbClr>
              </a:solidFill>
              <a:latin typeface="Calibri"/>
            </a:endParaRPr>
          </a:p>
        </p:txBody>
      </p:sp>
      <p:sp>
        <p:nvSpPr>
          <p:cNvPr id="5124" name=""/>
          <p:cNvSpPr/>
          <p:nvPr/>
        </p:nvSpPr>
        <p:spPr>
          <a:xfrm>
            <a:off x="4979090" y="2676059"/>
            <a:ext cx="2864890" cy="1011022"/>
          </a:xfrm>
          <a:prstGeom prst="flowChartAlternateProcess">
            <a:avLst/>
          </a:prstGeom>
          <a:gradFill flip="xy" rotWithShape="1">
            <a:gsLst>
              <a:gs pos="0">
                <a:srgbClr val="ffdd9c">
                  <a:alpha val="100000"/>
                </a:srgbClr>
              </a:gs>
              <a:gs pos="50000">
                <a:srgbClr val="ffd78e">
                  <a:alpha val="100000"/>
                </a:srgbClr>
              </a:gs>
              <a:gs pos="100000">
                <a:srgbClr val="ffd479">
                  <a:alpha val="100000"/>
                </a:srgbClr>
              </a:gs>
            </a:gsLst>
            <a:lin ang="5400000" scaled="0"/>
            <a:tileRect/>
          </a:gradFill>
          <a:ln w="6363" cap="flat" cmpd="sng" algn="ctr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spAutoFit/>
          </a:bodyPr>
          <a:p>
            <a: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1800" b="0" i="0" baseline="0" mc:Ignorable="hp" hp:hslEmbossed="0">
              <a:solidFill>
                <a:srgbClr val="000000">
                  <a:alpha val="100000"/>
                </a:srgbClr>
              </a:solidFill>
              <a:latin typeface="Calibri"/>
            </a:endParaRPr>
          </a:p>
        </p:txBody>
      </p:sp>
      <p:sp>
        <p:nvSpPr>
          <p:cNvPr id="5125" name=""/>
          <p:cNvSpPr/>
          <p:nvPr/>
        </p:nvSpPr>
        <p:spPr>
          <a:xfrm>
            <a:off x="5058463" y="4290246"/>
            <a:ext cx="2864890" cy="1012641"/>
          </a:xfrm>
          <a:prstGeom prst="flowChartAlternateProcess">
            <a:avLst/>
          </a:prstGeom>
          <a:gradFill flip="xy" rotWithShape="1">
            <a:gsLst>
              <a:gs pos="0">
                <a:srgbClr val="ffdd9c">
                  <a:alpha val="100000"/>
                </a:srgbClr>
              </a:gs>
              <a:gs pos="50000">
                <a:srgbClr val="ffd78e">
                  <a:alpha val="100000"/>
                </a:srgbClr>
              </a:gs>
              <a:gs pos="100000">
                <a:srgbClr val="ffd479">
                  <a:alpha val="100000"/>
                </a:srgbClr>
              </a:gs>
            </a:gsLst>
            <a:lin ang="5400000" scaled="0"/>
            <a:tileRect/>
          </a:gradFill>
          <a:ln w="6363" cap="flat" cmpd="sng" algn="ctr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>
            <a:spAutoFit/>
          </a:bodyPr>
          <a:p>
            <a:pPr marL="0" lvl="0" indent="0" algn="ctr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1800" b="0" i="0" baseline="0" mc:Ignorable="hp" hp:hslEmbossed="0">
              <a:solidFill>
                <a:srgbClr val="000000">
                  <a:alpha val="100000"/>
                </a:srgbClr>
              </a:solidFill>
              <a:latin typeface="Calibri"/>
            </a:endParaRPr>
          </a:p>
        </p:txBody>
      </p:sp>
      <p:sp>
        <p:nvSpPr>
          <p:cNvPr id="5126" name=""/>
          <p:cNvSpPr txBox="1"/>
          <p:nvPr/>
        </p:nvSpPr>
        <p:spPr>
          <a:xfrm>
            <a:off x="5083860" y="1218998"/>
            <a:ext cx="2595068" cy="769779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t">
            <a:spAutoFit/>
          </a:bodyPr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ko-KR" sz="4400" b="0" i="0" baseline="0" mc:Ignorable="hp" hp:hslEmbossed="0">
                <a:solidFill>
                  <a:schemeClr val="tx1"/>
                </a:solidFill>
                <a:latin typeface="Elephant"/>
              </a:rPr>
              <a:t>Russia</a:t>
            </a:r>
            <a:endParaRPr xmlns:mc="http://schemas.openxmlformats.org/markup-compatibility/2006" xmlns:hp="http://schemas.haansoft.com/office/presentation/8.0" kumimoji="0" lang="ru-RU" altLang="en-US" sz="4400" b="0" i="0" mc:Ignorable="hp" hp:hslEmbossed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5127" name=""/>
          <p:cNvSpPr txBox="1"/>
          <p:nvPr/>
        </p:nvSpPr>
        <p:spPr>
          <a:xfrm>
            <a:off x="5199681" y="2772847"/>
            <a:ext cx="2595124" cy="63519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t">
            <a:spAutoFit/>
          </a:bodyPr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ko-KR" sz="3600" b="0" i="0" baseline="0" mc:Ignorable="hp" hp:hslEmbossed="0">
                <a:solidFill>
                  <a:schemeClr val="tx1"/>
                </a:solidFill>
                <a:latin typeface="Elephant"/>
              </a:rPr>
              <a:t>The USA</a:t>
            </a:r>
            <a:endParaRPr xmlns:mc="http://schemas.openxmlformats.org/markup-compatibility/2006" xmlns:hp="http://schemas.haansoft.com/office/presentation/8.0" kumimoji="0" lang="ru-RU" altLang="en-US" sz="3600" b="0" i="0" mc:Ignorable="hp" hp:hslEmbossed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5128" name=""/>
          <p:cNvSpPr txBox="1"/>
          <p:nvPr/>
        </p:nvSpPr>
        <p:spPr>
          <a:xfrm>
            <a:off x="5283798" y="4406068"/>
            <a:ext cx="2596687" cy="69742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  <p:txBody>
          <a:bodyPr vert="horz" wrap="square" lIns="91440" tIns="45720" rIns="91440" bIns="45720" anchor="t">
            <a:spAutoFit/>
          </a:bodyPr>
          <a:p>
            <a:pPr marL="0" lvl="0" indent="0" algn="l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ko-KR" sz="4000" b="0" i="0" baseline="0" mc:Ignorable="hp" hp:hslEmbossed="0">
                <a:solidFill>
                  <a:schemeClr val="tx1"/>
                </a:solidFill>
                <a:latin typeface="Elephant"/>
              </a:rPr>
              <a:t>Australia</a:t>
            </a:r>
            <a:endParaRPr xmlns:mc="http://schemas.openxmlformats.org/markup-compatibility/2006" xmlns:hp="http://schemas.haansoft.com/office/presentation/8.0" kumimoji="0" lang="ru-RU" altLang="en-US" sz="4000" b="0" i="0" mc:Ignorable="hp" hp:hslEmbossed="0">
              <a:solidFill>
                <a:schemeClr val="tx1"/>
              </a:solidFill>
              <a:latin typeface="Calibri"/>
            </a:endParaRPr>
          </a:p>
        </p:txBody>
      </p:sp>
      <p:pic>
        <p:nvPicPr>
          <p:cNvPr id="5129" name="Picture 2" descr="https://avatars.mds.yandex.net/get-pdb/1900201/d270409a-7e42-4b8a-ad9e-7a5299e067e2/s1200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415967" y="463296"/>
            <a:ext cx="3719534" cy="6178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30" name="Прямоугольник 12"/>
          <p:cNvSpPr/>
          <p:nvPr/>
        </p:nvSpPr>
        <p:spPr>
          <a:xfrm>
            <a:off x="4486657" y="5411450"/>
            <a:ext cx="38542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en-US" sz="4400" b="0" i="0" u="none" strike="noStrike" kern="1200" cap="none" spc="0" normalizeH="0" baseline="0">
                <a:ln w="9525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  <a:effectLst/>
                <a:uLnTx/>
                <a:uFillTx/>
                <a:latin typeface="Elephant"/>
                <a:ea typeface="+mn-ea"/>
                <a:cs typeface="+mn-cs"/>
              </a:rPr>
              <a:t>Where was he from?</a:t>
            </a:r>
            <a:endParaRPr kumimoji="0" lang="ru-RU" sz="4400" b="0" i="0" u="none" strike="noStrike" kern="1200" cap="none" spc="0" normalizeH="0" baseline="0">
              <a:ln w="9525"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1562" y="0"/>
            <a:ext cx="9139170" cy="6856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sp>
        <p:nvSpPr>
          <p:cNvPr id="6147" name="Заголовок 13"/>
          <p:cNvSpPr>
            <a:spLocks noGrp="1"/>
          </p:cNvSpPr>
          <p:nvPr>
            <p:ph type="title" idx="4294967295"/>
          </p:nvPr>
        </p:nvSpPr>
        <p:spPr/>
        <p:txBody>
          <a:bodyPr vert="horz" lIns="91440" tIns="45720" rIns="91440" bIns="45720" anchor="ctr">
            <a:normAutofit fontScale="90000"/>
          </a:bodyPr>
          <a:lstStyle/>
          <a:p>
            <a:pPr marL="0" marR="0" lv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en-US" sz="4400" b="0" i="0" u="none" strike="noStrike" kern="1200" cap="none" spc="0" normalizeH="0" baseline="0"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Match these English expressions with their meanings.</a:t>
            </a:r>
            <a:endParaRPr kumimoji="0" lang="ru-RU" sz="4400" b="0" i="0" u="none" strike="noStrike" kern="1200" cap="none" spc="0" normalizeH="0" baseline="0"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148" name="Content Placeholder 2"/>
          <p:cNvSpPr>
            <a:spLocks noGrp="1"/>
          </p:cNvSpPr>
          <p:nvPr>
            <p:ph sz="half" idx="1"/>
          </p:nvPr>
        </p:nvSpPr>
        <p:spPr>
          <a:xfrm>
            <a:off x="219027" y="1825288"/>
            <a:ext cx="4294991" cy="3011507"/>
          </a:xfrm>
        </p:spPr>
        <p:txBody>
          <a:bodyPr vert="horz" wrap="square" lIns="91440" tIns="45720" rIns="91440" bIns="45720" anchor="t">
            <a:spAutoFit/>
          </a:bodyPr>
          <a:lstStyle/>
          <a:p>
            <a:pPr marL="514418" lvl="0" indent="-514418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Calibri Light"/>
              <a:buAutoNum type="arabicPeriod"/>
              <a:defRPr/>
            </a:pPr>
            <a:r>
              <a:rPr xmlns:mc="http://schemas.openxmlformats.org/markup-compatibility/2006" xmlns:hp="http://schemas.haansoft.com/office/presentation/8.0" kumimoji="0" lang="en-US" altLang="ko-KR" sz="2800" b="0" i="0" baseline="0" mc:Ignorable="hp" hp:hslEmbossed="0">
                <a:solidFill>
                  <a:schemeClr val="tx1"/>
                </a:solidFill>
                <a:latin typeface="Calibri"/>
              </a:rPr>
              <a:t>to win the confidence</a:t>
            </a:r>
            <a:endParaRPr xmlns:mc="http://schemas.openxmlformats.org/markup-compatibility/2006" xmlns:hp="http://schemas.haansoft.com/office/presentation/8.0" kumimoji="0" lang="en-US" altLang="ko-KR" sz="2800" b="0" i="0" baseline="0" mc:Ignorable="hp" hp:hslEmbossed="0">
              <a:solidFill>
                <a:schemeClr val="tx1"/>
              </a:solidFill>
              <a:latin typeface="Calibri"/>
            </a:endParaRPr>
          </a:p>
          <a:p>
            <a:pPr marL="514418" lvl="0" indent="-514418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Calibri Light"/>
              <a:buAutoNum type="arabicPeriod"/>
              <a:defRPr/>
            </a:pPr>
            <a:r>
              <a:rPr xmlns:mc="http://schemas.openxmlformats.org/markup-compatibility/2006" xmlns:hp="http://schemas.haansoft.com/office/presentation/8.0" kumimoji="0" lang="en-US" altLang="ko-KR" sz="2800" b="0" i="0" baseline="0" mc:Ignorable="hp" hp:hslEmbossed="0">
                <a:solidFill>
                  <a:schemeClr val="tx1"/>
                </a:solidFill>
                <a:latin typeface="Calibri"/>
              </a:rPr>
              <a:t>an outstanding scientist</a:t>
            </a:r>
            <a:endParaRPr xmlns:mc="http://schemas.openxmlformats.org/markup-compatibility/2006" xmlns:hp="http://schemas.haansoft.com/office/presentation/8.0" kumimoji="0" lang="en-US" altLang="ko-KR" sz="2800" b="0" i="0" baseline="0" mc:Ignorable="hp" hp:hslEmbossed="0">
              <a:solidFill>
                <a:schemeClr val="tx1"/>
              </a:solidFill>
              <a:latin typeface="Calibri"/>
            </a:endParaRPr>
          </a:p>
          <a:p>
            <a:pPr marL="514418" lvl="0" indent="-514418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Calibri Light"/>
              <a:buAutoNum type="arabicPeriod"/>
              <a:defRPr/>
            </a:pPr>
            <a:r>
              <a:rPr xmlns:mc="http://schemas.openxmlformats.org/markup-compatibility/2006" xmlns:hp="http://schemas.haansoft.com/office/presentation/8.0" kumimoji="0" lang="en-US" altLang="ko-KR" sz="2800" b="0" i="0" baseline="0" mc:Ignorable="hp" hp:hslEmbossed="0">
                <a:solidFill>
                  <a:schemeClr val="tx1"/>
                </a:solidFill>
                <a:latin typeface="Calibri"/>
              </a:rPr>
              <a:t>a prominent figure</a:t>
            </a:r>
            <a:endParaRPr xmlns:mc="http://schemas.openxmlformats.org/markup-compatibility/2006" xmlns:hp="http://schemas.haansoft.com/office/presentation/8.0" kumimoji="0" lang="en-US" altLang="ko-KR" sz="2800" b="0" i="0" baseline="0" mc:Ignorable="hp" hp:hslEmbossed="0">
              <a:solidFill>
                <a:schemeClr val="tx1"/>
              </a:solidFill>
              <a:latin typeface="Calibri"/>
            </a:endParaRPr>
          </a:p>
          <a:p>
            <a:pPr marL="514418" lvl="0" indent="-514418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Calibri Light"/>
              <a:buAutoNum type="arabicPeriod"/>
              <a:defRPr/>
            </a:pPr>
            <a:r>
              <a:rPr xmlns:mc="http://schemas.openxmlformats.org/markup-compatibility/2006" xmlns:hp="http://schemas.haansoft.com/office/presentation/8.0" kumimoji="0" lang="en-US" altLang="ko-KR" sz="2800" b="0" i="0" baseline="0" mc:Ignorable="hp" hp:hslEmbossed="0">
                <a:solidFill>
                  <a:schemeClr val="tx1"/>
                </a:solidFill>
                <a:latin typeface="Calibri"/>
              </a:rPr>
              <a:t>the “coloured” races</a:t>
            </a:r>
            <a:endParaRPr xmlns:mc="http://schemas.openxmlformats.org/markup-compatibility/2006" xmlns:hp="http://schemas.haansoft.com/office/presentation/8.0" kumimoji="0" lang="en-US" altLang="ko-KR" sz="2800" b="0" i="0" baseline="0" mc:Ignorable="hp" hp:hslEmbossed="0">
              <a:solidFill>
                <a:schemeClr val="tx1"/>
              </a:solidFill>
              <a:latin typeface="Calibri"/>
            </a:endParaRPr>
          </a:p>
          <a:p>
            <a:pPr marL="514418" lvl="0" indent="-514418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Calibri Light"/>
              <a:buAutoNum type="arabicPeriod"/>
              <a:defRPr/>
            </a:pPr>
            <a:r>
              <a:rPr xmlns:mc="http://schemas.openxmlformats.org/markup-compatibility/2006" xmlns:hp="http://schemas.haansoft.com/office/presentation/8.0" kumimoji="0" lang="en-US" altLang="ko-KR" sz="2800" b="0" i="0" baseline="0" mc:Ignorable="hp" hp:hslEmbossed="0">
                <a:solidFill>
                  <a:schemeClr val="tx1"/>
                </a:solidFill>
                <a:latin typeface="Calibri"/>
              </a:rPr>
              <a:t>to oppose racism</a:t>
            </a:r>
            <a:endParaRPr xmlns:mc="http://schemas.openxmlformats.org/markup-compatibility/2006" xmlns:hp="http://schemas.haansoft.com/office/presentation/8.0" kumimoji="0" lang="en-US" altLang="ko-KR" sz="2800" b="0" i="0" baseline="0" mc:Ignorable="hp" hp:hslEmbossed="0">
              <a:solidFill>
                <a:schemeClr val="tx1"/>
              </a:solidFill>
              <a:latin typeface="Calibri"/>
            </a:endParaRPr>
          </a:p>
          <a:p>
            <a:pPr marL="514418" lvl="0" indent="-514418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Calibri Light"/>
              <a:buAutoNum type="arabicPeriod"/>
              <a:defRPr/>
            </a:pPr>
            <a:r>
              <a:rPr xmlns:mc="http://schemas.openxmlformats.org/markup-compatibility/2006" xmlns:hp="http://schemas.haansoft.com/office/presentation/8.0" kumimoji="0" lang="en-US" altLang="ko-KR" sz="2800" b="0" i="0" baseline="0" mc:Ignorable="hp" hp:hslEmbossed="0">
                <a:solidFill>
                  <a:schemeClr val="tx1"/>
                </a:solidFill>
                <a:latin typeface="Calibri"/>
              </a:rPr>
              <a:t>to justify slavery</a:t>
            </a:r>
            <a:endParaRPr xmlns:mc="http://schemas.openxmlformats.org/markup-compatibility/2006" xmlns:hp="http://schemas.haansoft.com/office/presentation/8.0" kumimoji="0" lang="en-US" altLang="ko-KR" sz="2800" b="0" i="0" baseline="0" mc:Ignorable="hp" hp:hslEmbossed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6149" name="Content Placeholder 3"/>
          <p:cNvSpPr>
            <a:spLocks noGrp="1"/>
          </p:cNvSpPr>
          <p:nvPr>
            <p:ph sz="half" idx="2"/>
          </p:nvPr>
        </p:nvSpPr>
        <p:spPr>
          <a:xfrm>
            <a:off x="4437828" y="1825288"/>
            <a:ext cx="4399760" cy="3516332"/>
          </a:xfrm>
        </p:spPr>
        <p:txBody>
          <a:bodyPr vert="horz" wrap="square" lIns="91440" tIns="45720" rIns="91440" bIns="45720" anchor="t">
            <a:spAutoFit/>
          </a:bodyPr>
          <a:lstStyle/>
          <a:p>
            <a:pPr marL="514418" lvl="0" indent="-514418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Calibri Light"/>
              <a:buAutoNum type="alphaLcPeriod"/>
              <a:defRPr/>
            </a:pPr>
            <a:r>
              <a:rPr xmlns:mc="http://schemas.openxmlformats.org/markup-compatibility/2006" xmlns:hp="http://schemas.haansoft.com/office/presentation/8.0" kumimoji="0" lang="ru-RU" altLang="en-US" sz="2800" b="0" i="0" baseline="0" mc:Ignorable="hp" hp:hslEmbossed="0">
                <a:solidFill>
                  <a:schemeClr val="tx1"/>
                </a:solidFill>
                <a:latin typeface="Calibri"/>
              </a:rPr>
              <a:t>цветные расы</a:t>
            </a:r>
            <a:endParaRPr xmlns:mc="http://schemas.openxmlformats.org/markup-compatibility/2006" xmlns:hp="http://schemas.haansoft.com/office/presentation/8.0" kumimoji="0" lang="ru-RU" altLang="en-US" sz="2800" b="0" i="0" baseline="0" mc:Ignorable="hp" hp:hslEmbossed="0">
              <a:solidFill>
                <a:schemeClr val="tx1"/>
              </a:solidFill>
              <a:latin typeface="Calibri"/>
            </a:endParaRPr>
          </a:p>
          <a:p>
            <a:pPr marL="514418" lvl="0" indent="-514418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Calibri Light"/>
              <a:buAutoNum type="alphaLcPeriod"/>
              <a:defRPr/>
            </a:pPr>
            <a:r>
              <a:rPr xmlns:mc="http://schemas.openxmlformats.org/markup-compatibility/2006" xmlns:hp="http://schemas.haansoft.com/office/presentation/8.0" kumimoji="0" lang="ru-RU" altLang="en-US" sz="2800" b="0" i="0" baseline="0" mc:Ignorable="hp" hp:hslEmbossed="0">
                <a:solidFill>
                  <a:schemeClr val="tx1"/>
                </a:solidFill>
                <a:latin typeface="Calibri"/>
              </a:rPr>
              <a:t>заметная фигура</a:t>
            </a:r>
            <a:endParaRPr xmlns:mc="http://schemas.openxmlformats.org/markup-compatibility/2006" xmlns:hp="http://schemas.haansoft.com/office/presentation/8.0" kumimoji="0" lang="ru-RU" altLang="en-US" sz="2800" b="0" i="0" baseline="0" mc:Ignorable="hp" hp:hslEmbossed="0">
              <a:solidFill>
                <a:schemeClr val="tx1"/>
              </a:solidFill>
              <a:latin typeface="Calibri"/>
            </a:endParaRPr>
          </a:p>
          <a:p>
            <a:pPr marL="514418" lvl="0" indent="-514418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Calibri Light"/>
              <a:buAutoNum type="alphaLcPeriod"/>
              <a:defRPr/>
            </a:pPr>
            <a:r>
              <a:rPr xmlns:mc="http://schemas.openxmlformats.org/markup-compatibility/2006" xmlns:hp="http://schemas.haansoft.com/office/presentation/8.0" kumimoji="0" lang="ru-RU" altLang="en-US" sz="2800" b="0" i="0" baseline="0" mc:Ignorable="hp" hp:hslEmbossed="0">
                <a:solidFill>
                  <a:schemeClr val="tx1"/>
                </a:solidFill>
                <a:latin typeface="Calibri"/>
              </a:rPr>
              <a:t>оправдывать рабство</a:t>
            </a:r>
            <a:endParaRPr xmlns:mc="http://schemas.openxmlformats.org/markup-compatibility/2006" xmlns:hp="http://schemas.haansoft.com/office/presentation/8.0" kumimoji="0" lang="ru-RU" altLang="en-US" sz="2800" b="0" i="0" baseline="0" mc:Ignorable="hp" hp:hslEmbossed="0">
              <a:solidFill>
                <a:schemeClr val="tx1"/>
              </a:solidFill>
              <a:latin typeface="Calibri"/>
            </a:endParaRPr>
          </a:p>
          <a:p>
            <a:pPr marL="514418" lvl="0" indent="-514418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Calibri Light"/>
              <a:buAutoNum type="alphaLcPeriod"/>
              <a:defRPr/>
            </a:pPr>
            <a:r>
              <a:rPr xmlns:mc="http://schemas.openxmlformats.org/markup-compatibility/2006" xmlns:hp="http://schemas.haansoft.com/office/presentation/8.0" kumimoji="0" lang="ru-RU" altLang="en-US" sz="2800" b="0" i="0" baseline="0" mc:Ignorable="hp" hp:hslEmbossed="0">
                <a:solidFill>
                  <a:schemeClr val="tx1"/>
                </a:solidFill>
                <a:latin typeface="Calibri"/>
              </a:rPr>
              <a:t>выдающийся ученый</a:t>
            </a:r>
            <a:endParaRPr xmlns:mc="http://schemas.openxmlformats.org/markup-compatibility/2006" xmlns:hp="http://schemas.haansoft.com/office/presentation/8.0" kumimoji="0" lang="ru-RU" altLang="en-US" sz="2800" b="0" i="0" baseline="0" mc:Ignorable="hp" hp:hslEmbossed="0">
              <a:solidFill>
                <a:schemeClr val="tx1"/>
              </a:solidFill>
              <a:latin typeface="Calibri"/>
            </a:endParaRPr>
          </a:p>
          <a:p>
            <a:pPr marL="514418" lvl="0" indent="-514418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Calibri Light"/>
              <a:buAutoNum type="alphaLcPeriod"/>
              <a:defRPr/>
            </a:pPr>
            <a:r>
              <a:rPr xmlns:mc="http://schemas.openxmlformats.org/markup-compatibility/2006" xmlns:hp="http://schemas.haansoft.com/office/presentation/8.0" kumimoji="0" lang="ru-RU" altLang="en-US" sz="2800" b="0" i="0" baseline="0" mc:Ignorable="hp" hp:hslEmbossed="0">
                <a:solidFill>
                  <a:schemeClr val="tx1"/>
                </a:solidFill>
                <a:latin typeface="Calibri"/>
              </a:rPr>
              <a:t>завоевать доверие</a:t>
            </a:r>
            <a:endParaRPr xmlns:mc="http://schemas.openxmlformats.org/markup-compatibility/2006" xmlns:hp="http://schemas.haansoft.com/office/presentation/8.0" kumimoji="0" lang="ru-RU" altLang="en-US" sz="2800" b="0" i="0" baseline="0" mc:Ignorable="hp" hp:hslEmbossed="0">
              <a:solidFill>
                <a:schemeClr val="tx1"/>
              </a:solidFill>
              <a:latin typeface="Calibri"/>
            </a:endParaRPr>
          </a:p>
          <a:p>
            <a:pPr marL="514418" lvl="0" indent="-514418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Calibri Light"/>
              <a:buAutoNum type="alphaLcPeriod"/>
              <a:defRPr/>
            </a:pPr>
            <a:r>
              <a:rPr xmlns:mc="http://schemas.openxmlformats.org/markup-compatibility/2006" xmlns:hp="http://schemas.haansoft.com/office/presentation/8.0" kumimoji="0" lang="ru-RU" altLang="en-US" sz="2800" b="0" i="0" baseline="0" mc:Ignorable="hp" hp:hslEmbossed="0">
                <a:solidFill>
                  <a:schemeClr val="tx1"/>
                </a:solidFill>
                <a:latin typeface="Calibri"/>
              </a:rPr>
              <a:t>противостоять расизму</a:t>
            </a:r>
            <a:endParaRPr xmlns:mc="http://schemas.openxmlformats.org/markup-compatibility/2006" xmlns:hp="http://schemas.haansoft.com/office/presentation/8.0" kumimoji="0" lang="ru-RU" altLang="en-US" sz="2800" b="0" i="0" baseline="0" mc:Ignorable="hp" hp:hslEmbossed="0">
              <a:solidFill>
                <a:schemeClr val="tx1"/>
              </a:solidFill>
              <a:latin typeface="Calibri"/>
            </a:endParaRPr>
          </a:p>
          <a:p>
            <a:pPr marL="514418" lvl="0" indent="-514418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ru-RU" altLang="en-US" sz="2800" b="0" i="0" mc:Ignorable="hp" hp:hslEmbossed="0">
              <a:solidFill>
                <a:schemeClr val="tx1"/>
              </a:solid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1562" y="0"/>
            <a:ext cx="9139170" cy="6856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pic>
        <p:nvPicPr>
          <p:cNvPr id="7171" name="Picture 2" descr="https://avatars.mds.yandex.net/get-pdb/1895087/86b5cace-9630-480e-a0c6-5a3f3518b9bb/s1200?webp=false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5669280" y="2998539"/>
            <a:ext cx="3304032" cy="3859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72" name="TextBox 4"/>
          <p:cNvSpPr txBox="1"/>
          <p:nvPr/>
        </p:nvSpPr>
        <p:spPr>
          <a:xfrm>
            <a:off x="2609088" y="646176"/>
            <a:ext cx="566928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en-US" sz="3200" b="0" i="0" u="none" strike="noStrike" kern="1200" cap="none" spc="0" normalizeH="0" baseline="0"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Miklouho-Maclay was a </a:t>
            </a:r>
            <a:r>
              <a:rPr kumimoji="0" lang="en-US" sz="3200" b="1" i="0" u="none" strike="noStrike" kern="1200" cap="none" spc="0" normalizeH="0" baseline="0"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Russian</a:t>
            </a:r>
            <a:r>
              <a:rPr kumimoji="0" lang="en-US" sz="3200" b="0" i="0" u="none" strike="noStrike" kern="1200" cap="none" spc="0" normalizeH="0" baseline="0"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explorer. Explain why did he become a prominent  figure of </a:t>
            </a:r>
            <a:r>
              <a:rPr kumimoji="0" lang="en-US" sz="3200" b="1" i="0" u="none" strike="noStrike" kern="1200" cap="none" spc="0" normalizeH="0" baseline="0"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Australian science?</a:t>
            </a:r>
            <a:endParaRPr kumimoji="0" lang="ru-RU" sz="3200" b="0" i="0" u="none" strike="noStrike" kern="1200" cap="none" spc="0" normalizeH="0" baseline="0"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1562" y="0"/>
            <a:ext cx="9139170" cy="6856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sp>
        <p:nvSpPr>
          <p:cNvPr id="8195" name="TextBox 4"/>
          <p:cNvSpPr txBox="1"/>
          <p:nvPr/>
        </p:nvSpPr>
        <p:spPr>
          <a:xfrm>
            <a:off x="2572512" y="1024128"/>
            <a:ext cx="566928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en-US" sz="3200" b="1" i="0" u="none" strike="noStrike" kern="1200" cap="none" spc="0" normalizeH="0" baseline="0"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Why did Miklouho-Maclay visit many villages?</a:t>
            </a:r>
            <a:endParaRPr kumimoji="0" lang="en-US" sz="3200" b="1" i="0" u="none" strike="noStrike" kern="1200" cap="none" spc="0" normalizeH="0" baseline="0"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endParaRPr kumimoji="0" lang="ru-RU" sz="3200" b="1" i="0" u="none" strike="noStrike" kern="1200" cap="none" spc="0" normalizeH="0" baseline="0"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Tx/>
              <a:buNone/>
              <a:defRPr/>
            </a:pPr>
            <a:r>
              <a:rPr kumimoji="0" lang="en-US" sz="3200" b="1" i="0" u="none" strike="noStrike" kern="1200" cap="none" spc="0" normalizeH="0" baseline="0"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is the difference between human rights activist and humanist?</a:t>
            </a:r>
            <a:endParaRPr kumimoji="0" lang="ru-RU" sz="3200" b="1" i="0" u="none" strike="noStrike" kern="1200" cap="none" spc="0" normalizeH="0" baseline="0"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1562" y="0"/>
            <a:ext cx="9139170" cy="6856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sp>
        <p:nvSpPr>
          <p:cNvPr id="9219" name="Title 1"/>
          <p:cNvSpPr>
            <a:spLocks noGrp="1"/>
          </p:cNvSpPr>
          <p:nvPr>
            <p:ph type="title" idx="0"/>
          </p:nvPr>
        </p:nvSpPr>
        <p:spPr>
          <a:xfrm>
            <a:off x="628561" y="678180"/>
            <a:ext cx="7885230" cy="701040"/>
          </a:xfrm>
        </p:spPr>
        <p:txBody>
          <a:bodyPr vert="horz" wrap="square" lIns="91440" tIns="45720" rIns="91440" bIns="45720" anchor="ctr">
            <a:spAutoFit/>
          </a:bodyPr>
          <a:lstStyle/>
          <a:p>
            <a:pPr marL="0" lvl="0" indent="0" algn="ctr" rtl="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ko-KR" sz="4400" b="0" i="0" baseline="0" mc:Ignorable="hp" hp:hslEmbossed="0">
                <a:solidFill>
                  <a:schemeClr val="tx1"/>
                </a:solidFill>
                <a:latin typeface="Calibri Light"/>
              </a:rPr>
              <a:t>https://kahoot.com/</a:t>
            </a:r>
            <a:endParaRPr xmlns:mc="http://schemas.openxmlformats.org/markup-compatibility/2006" xmlns:hp="http://schemas.haansoft.com/office/presentation/8.0" kumimoji="0" lang="ru-RU" altLang="en-US" sz="4400" b="0" i="0" mc:Ignorable="hp" hp:hslEmbossed="0">
              <a:solidFill>
                <a:schemeClr val="tx1"/>
              </a:solidFill>
              <a:latin typeface="Calibri Light"/>
            </a:endParaRPr>
          </a:p>
        </p:txBody>
      </p:sp>
      <p:sp>
        <p:nvSpPr>
          <p:cNvPr id="9220" name="Content Placeholder 2"/>
          <p:cNvSpPr>
            <a:spLocks noGrp="1"/>
          </p:cNvSpPr>
          <p:nvPr>
            <p:ph sz="half" idx="1"/>
          </p:nvPr>
        </p:nvSpPr>
        <p:spPr>
          <a:xfrm>
            <a:off x="628561" y="1825288"/>
            <a:ext cx="3885458" cy="468332"/>
          </a:xfrm>
        </p:spPr>
        <p:txBody>
          <a:bodyPr vert="horz" wrap="square" lIns="91440" tIns="45720" rIns="91440" bIns="45720" anchor="t">
            <a:spAutoFit/>
          </a:bodyPr>
          <a:lstStyle/>
          <a:p>
            <a:pPr marL="228630" lvl="0" indent="-228630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Arial"/>
              <a:buChar char="•"/>
              <a:defRPr/>
            </a:pPr>
            <a:r>
              <a:rPr xmlns:mc="http://schemas.openxmlformats.org/markup-compatibility/2006" xmlns:hp="http://schemas.haansoft.com/office/presentation/8.0" kumimoji="0" lang="en-US" altLang="ko-KR" sz="2800" b="0" i="0" baseline="0" mc:Ignorable="hp" hp:hslEmbossed="0">
                <a:solidFill>
                  <a:schemeClr val="tx1"/>
                </a:solidFill>
                <a:latin typeface="Calibri"/>
              </a:rPr>
              <a:t/>
            </a:r>
            <a:endParaRPr xmlns:mc="http://schemas.openxmlformats.org/markup-compatibility/2006" xmlns:hp="http://schemas.haansoft.com/office/presentation/8.0" kumimoji="0" lang="en-US" altLang="ko-KR" sz="2800" b="0" i="0" baseline="0" mc:Ignorable="hp" hp:hslEmbossed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9221" name="Content Placeholder 3"/>
          <p:cNvSpPr>
            <a:spLocks noGrp="1"/>
          </p:cNvSpPr>
          <p:nvPr>
            <p:ph sz="half" idx="2"/>
          </p:nvPr>
        </p:nvSpPr>
        <p:spPr>
          <a:xfrm>
            <a:off x="4628277" y="1825288"/>
            <a:ext cx="3885512" cy="468332"/>
          </a:xfrm>
        </p:spPr>
        <p:txBody>
          <a:bodyPr vert="horz" wrap="square" lIns="91440" tIns="45720" rIns="91440" bIns="45720" anchor="t">
            <a:spAutoFit/>
          </a:bodyPr>
          <a:lstStyle/>
          <a:p>
            <a:pPr marL="228630" lvl="0" indent="-228630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Arial"/>
              <a:buChar char="•"/>
              <a:defRPr/>
            </a:pPr>
            <a:r>
              <a:rPr xmlns:mc="http://schemas.openxmlformats.org/markup-compatibility/2006" xmlns:hp="http://schemas.haansoft.com/office/presentation/8.0" kumimoji="0" lang="en-US" altLang="ko-KR" sz="2800" b="0" i="0" baseline="0" mc:Ignorable="hp" hp:hslEmbossed="0">
                <a:solidFill>
                  <a:schemeClr val="tx1"/>
                </a:solidFill>
                <a:latin typeface="Calibri"/>
              </a:rPr>
              <a:t/>
            </a:r>
            <a:endParaRPr xmlns:mc="http://schemas.openxmlformats.org/markup-compatibility/2006" xmlns:hp="http://schemas.haansoft.com/office/presentation/8.0" kumimoji="0" lang="en-US" altLang="ko-KR" sz="2800" b="0" i="0" baseline="0" mc:Ignorable="hp" hp:hslEmbossed="0">
              <a:solidFill>
                <a:schemeClr val="tx1"/>
              </a:solidFill>
              <a:latin typeface="Calibri"/>
            </a:endParaRPr>
          </a:p>
        </p:txBody>
      </p:sp>
      <p:pic>
        <p:nvPicPr>
          <p:cNvPr id="9222" name="Picture 6" descr="https://resources-biletino.s3-external-3.amazonaws.com/content/event/6517/1920x1080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463296" y="1499616"/>
            <a:ext cx="8156448" cy="4958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9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"/>
          <p:cNvPicPr/>
          <p:nvPr/>
        </p:nvPicPr>
        <p:blipFill rotWithShape="1">
          <a:blip r:embed="rId2">
            <a:lum/>
          </a:blip>
          <a:stretch>
            <a:fillRect/>
          </a:stretch>
        </p:blipFill>
        <p:spPr>
          <a:xfrm>
            <a:off x="1562" y="0"/>
            <a:ext cx="9139170" cy="6856736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</a:ln>
        </p:spPr>
      </p:pic>
      <p:sp>
        <p:nvSpPr>
          <p:cNvPr id="10243" name="Content Placeholder 2"/>
          <p:cNvSpPr>
            <a:spLocks noGrp="1"/>
          </p:cNvSpPr>
          <p:nvPr>
            <p:ph sz="half" idx="1"/>
          </p:nvPr>
        </p:nvSpPr>
        <p:spPr>
          <a:xfrm>
            <a:off x="158745" y="1218998"/>
            <a:ext cx="4355273" cy="3522547"/>
          </a:xfrm>
        </p:spPr>
        <p:txBody>
          <a:bodyPr vert="horz" wrap="square" lIns="91440" tIns="45720" rIns="91440" bIns="45720" anchor="t">
            <a:spAutoFit/>
          </a:bodyPr>
          <a:lstStyle/>
          <a:p>
            <a:pPr marL="228630" lvl="0" indent="-228630" algn="ctr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en-US" altLang="ko-KR" sz="2800" b="0" i="0" baseline="0" mc:Ignorable="hp" hp:hslEmbossed="0">
              <a:solidFill>
                <a:srgbClr val="ff0000">
                  <a:alpha val="100000"/>
                </a:srgbClr>
              </a:solidFill>
              <a:latin typeface="Elephant"/>
            </a:endParaRPr>
          </a:p>
          <a:p>
            <a:pPr marL="228630" lvl="0" indent="-228630" algn="ctr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endParaRPr xmlns:mc="http://schemas.openxmlformats.org/markup-compatibility/2006" xmlns:hp="http://schemas.haansoft.com/office/presentation/8.0" kumimoji="0" lang="en-US" altLang="ko-KR" sz="2800" b="0" i="0" baseline="0" mc:Ignorable="hp" hp:hslEmbossed="0">
              <a:solidFill>
                <a:srgbClr val="ff0000">
                  <a:alpha val="100000"/>
                </a:srgbClr>
              </a:solidFill>
              <a:latin typeface="Elephant"/>
            </a:endParaRPr>
          </a:p>
          <a:p>
            <a:pPr marL="228630" lvl="0" indent="-228630" algn="ctr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ko-KR" sz="2800" b="0" i="0" baseline="0" mc:Ignorable="hp" hp:hslEmbossed="0">
                <a:solidFill>
                  <a:srgbClr val="ff0000">
                    <a:alpha val="100000"/>
                  </a:srgbClr>
                </a:solidFill>
                <a:latin typeface="Elephant"/>
              </a:rPr>
              <a:t>Miklouho-Maclay</a:t>
            </a:r>
            <a:endParaRPr xmlns:mc="http://schemas.openxmlformats.org/markup-compatibility/2006" xmlns:hp="http://schemas.haansoft.com/office/presentation/8.0" kumimoji="0" lang="en-US" altLang="ko-KR" sz="2800" b="0" i="0" baseline="0" mc:Ignorable="hp" hp:hslEmbossed="0">
              <a:solidFill>
                <a:srgbClr val="ff0000">
                  <a:alpha val="100000"/>
                </a:srgbClr>
              </a:solidFill>
              <a:latin typeface="Elephant"/>
            </a:endParaRPr>
          </a:p>
          <a:p>
            <a:pPr marL="228630" lvl="0" indent="-228630" algn="ctr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ko-KR" sz="2800" b="0" i="0" baseline="0" mc:Ignorable="hp" hp:hslEmbossed="0">
                <a:solidFill>
                  <a:srgbClr val="548235">
                    <a:alpha val="100000"/>
                  </a:srgbClr>
                </a:solidFill>
                <a:latin typeface="Elephant"/>
              </a:rPr>
              <a:t>prominent outstanding</a:t>
            </a:r>
            <a:endParaRPr xmlns:mc="http://schemas.openxmlformats.org/markup-compatibility/2006" xmlns:hp="http://schemas.haansoft.com/office/presentation/8.0" kumimoji="0" lang="en-US" altLang="ko-KR" sz="2800" b="0" i="0" baseline="0" mc:Ignorable="hp" hp:hslEmbossed="0">
              <a:solidFill>
                <a:srgbClr val="548235">
                  <a:alpha val="100000"/>
                </a:srgbClr>
              </a:solidFill>
              <a:latin typeface="Elephant"/>
            </a:endParaRPr>
          </a:p>
          <a:p>
            <a:pPr marL="228630" lvl="0" indent="-228630" algn="ctr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ko-KR" sz="2800" b="0" i="0" baseline="0" mc:Ignorable="hp" hp:hslEmbossed="0">
                <a:solidFill>
                  <a:schemeClr val="tx1"/>
                </a:solidFill>
                <a:latin typeface="Calibri"/>
              </a:rPr>
              <a:t>oppose study organise</a:t>
            </a:r>
            <a:endParaRPr xmlns:mc="http://schemas.openxmlformats.org/markup-compatibility/2006" xmlns:hp="http://schemas.haansoft.com/office/presentation/8.0" kumimoji="0" lang="en-US" altLang="ko-KR" sz="2800" b="0" i="0" baseline="0" mc:Ignorable="hp" hp:hslEmbossed="0">
              <a:solidFill>
                <a:schemeClr val="tx1"/>
              </a:solidFill>
              <a:latin typeface="Calibri"/>
            </a:endParaRPr>
          </a:p>
          <a:p>
            <a:pPr marL="228630" lvl="0" indent="-228630" algn="ctr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ko-KR" sz="2800" b="1" i="0" baseline="0" mc:Ignorable="hp" hp:hslEmbossed="0">
                <a:solidFill>
                  <a:srgbClr val="0070c0">
                    <a:alpha val="100000"/>
                  </a:srgbClr>
                </a:solidFill>
                <a:latin typeface="Calibri"/>
              </a:rPr>
              <a:t>one of the earliest scientists</a:t>
            </a:r>
            <a:endParaRPr xmlns:mc="http://schemas.openxmlformats.org/markup-compatibility/2006" xmlns:hp="http://schemas.haansoft.com/office/presentation/8.0" kumimoji="0" lang="en-US" altLang="ko-KR" sz="2800" b="1" i="0" baseline="0" mc:Ignorable="hp" hp:hslEmbossed="0">
              <a:solidFill>
                <a:srgbClr val="0070c0">
                  <a:alpha val="100000"/>
                </a:srgbClr>
              </a:solidFill>
              <a:latin typeface="Calibri"/>
            </a:endParaRPr>
          </a:p>
          <a:p>
            <a:pPr marL="228630" lvl="0" indent="-228630" algn="ctr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None/>
              <a:defRPr/>
            </a:pPr>
            <a:r>
              <a:rPr xmlns:mc="http://schemas.openxmlformats.org/markup-compatibility/2006" xmlns:hp="http://schemas.haansoft.com/office/presentation/8.0" kumimoji="0" lang="en-US" altLang="ko-KR" sz="2800" b="1" i="0" baseline="0" mc:Ignorable="hp" hp:hslEmbossed="0">
                <a:solidFill>
                  <a:srgbClr val="7030a0">
                    <a:alpha val="100000"/>
                  </a:srgbClr>
                </a:solidFill>
                <a:latin typeface="Elephant"/>
              </a:rPr>
              <a:t>explorer</a:t>
            </a:r>
            <a:endParaRPr xmlns:mc="http://schemas.openxmlformats.org/markup-compatibility/2006" xmlns:hp="http://schemas.haansoft.com/office/presentation/8.0" kumimoji="0" lang="ru-RU" altLang="en-US" sz="2800" b="1" i="0" mc:Ignorable="hp" hp:hslEmbossed="0">
              <a:solidFill>
                <a:srgbClr val="7030a0">
                  <a:alpha val="100000"/>
                </a:srgbClr>
              </a:solidFill>
              <a:latin typeface="Calibri"/>
            </a:endParaRPr>
          </a:p>
        </p:txBody>
      </p:sp>
      <p:sp>
        <p:nvSpPr>
          <p:cNvPr id="10244" name="Content Placeholder 3"/>
          <p:cNvSpPr>
            <a:spLocks noGrp="1"/>
          </p:cNvSpPr>
          <p:nvPr>
            <p:ph sz="half" idx="2"/>
          </p:nvPr>
        </p:nvSpPr>
        <p:spPr>
          <a:xfrm>
            <a:off x="4628277" y="1825288"/>
            <a:ext cx="3885512" cy="468332"/>
          </a:xfrm>
        </p:spPr>
        <p:txBody>
          <a:bodyPr vert="horz" wrap="square" lIns="91440" tIns="45720" rIns="91440" bIns="45720" anchor="t">
            <a:spAutoFit/>
          </a:bodyPr>
          <a:lstStyle/>
          <a:p>
            <a:pPr marL="228630" lvl="0" indent="-228630" algn="l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Arial"/>
              <a:buChar char="•"/>
              <a:defRPr/>
            </a:pPr>
            <a:r>
              <a:rPr xmlns:mc="http://schemas.openxmlformats.org/markup-compatibility/2006" xmlns:hp="http://schemas.haansoft.com/office/presentation/8.0" kumimoji="0" lang="en-US" altLang="ko-KR" sz="2800" b="0" i="0" baseline="0" mc:Ignorable="hp" hp:hslEmbossed="0">
                <a:solidFill>
                  <a:schemeClr val="tx1"/>
                </a:solidFill>
                <a:latin typeface="Calibri"/>
              </a:rPr>
              <a:t/>
            </a:r>
            <a:endParaRPr xmlns:mc="http://schemas.openxmlformats.org/markup-compatibility/2006" xmlns:hp="http://schemas.haansoft.com/office/presentation/8.0" kumimoji="0" lang="en-US" altLang="ko-KR" sz="2800" b="0" i="0" baseline="0" mc:Ignorable="hp" hp:hslEmbossed="0">
              <a:solidFill>
                <a:schemeClr val="tx1"/>
              </a:solidFill>
              <a:latin typeface="Calibri"/>
            </a:endParaRPr>
          </a:p>
        </p:txBody>
      </p:sp>
      <p:pic>
        <p:nvPicPr>
          <p:cNvPr id="10245" name="Picture 2" descr="https://1.bp.blogspot.com/-BnnxPmafK5Y/XG_UWNUxQNI/AAAAAAAALAw/DR8pNcFFswsjiaCH28b_RR4gsQtT7yCDwCLcBGAs/s1600/4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4437888" y="1048512"/>
            <a:ext cx="4046346" cy="5071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ppt/theme/theme2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Thinkfree Office">
  <a:themeElements>
    <a:clrScheme name="Thinkfree Office">
      <a:dk1>
        <a:sysClr val="windowText" lastClr="000000"/>
      </a:dk1>
      <a:lt1>
        <a:sysClr val="window" lastClr="ffffff"/>
      </a:lt1>
      <a:dk2>
        <a:srgbClr val="3a3c84"/>
      </a:dk2>
      <a:lt2>
        <a:srgbClr val="faf3db"/>
      </a:lt2>
      <a:accent1>
        <a:srgbClr val="6182d6"/>
      </a:accent1>
      <a:accent2>
        <a:srgbClr val="ff843a"/>
      </a:accent2>
      <a:accent3>
        <a:srgbClr val="b2b2b2"/>
      </a:accent3>
      <a:accent4>
        <a:srgbClr val="ffd700"/>
      </a:accent4>
      <a:accent5>
        <a:srgbClr val="289b6e"/>
      </a:accent5>
      <a:accent6>
        <a:srgbClr val="9d5cbb"/>
      </a:accent6>
      <a:hlink>
        <a:srgbClr val="0000ff"/>
      </a:hlink>
      <a:folHlink>
        <a:srgbClr val="800080"/>
      </a:folHlink>
    </a:clrScheme>
    <a:fontScheme name="Thinkfree Office">
      <a:majorFont>
        <a:latin typeface="HCR Dotum"/>
        <a:ea typeface="HCR Dotum"/>
        <a:cs typeface="Times New Roman"/>
      </a:majorFont>
      <a:minorFont>
        <a:latin typeface="HCR Dotum"/>
        <a:ea typeface="HCR Dotum"/>
        <a:cs typeface="Times New Roman"/>
      </a:minorFont>
    </a:fontScheme>
    <a:fmtScheme name="Thinkfre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>SPecialiST RePack</ep:Company>
  <ep:Words>125</ep:Words>
  <ep:PresentationFormat>On-screen Show (4:3)</ep:PresentationFormat>
  <ep:Paragraphs>38</ep:Paragraphs>
  <ep:Slides>9</ep:Slides>
  <ep:Notes>0</ep:Notes>
  <ep:TotalTime>0</ep:TotalTime>
  <ep:HiddenSlides>0</ep:HiddenSlides>
  <ep:MMClips>0</ep:MMClips>
  <ep:HeadingPairs>
    <vt:vector size="4" baseType="variant">
      <vt:variant>
        <vt:lpstr>Theme</vt:lpstr>
      </vt:variant>
      <vt:variant>
        <vt:i4>1</vt:i4>
      </vt:variant>
      <vt:variant>
        <vt:lpstr>Slide Title</vt:lpstr>
      </vt:variant>
      <vt:variant>
        <vt:i4>9</vt:i4>
      </vt:variant>
    </vt:vector>
  </ep:HeadingPairs>
  <ep:TitlesOfParts>
    <vt:vector size="10" baseType="lpstr">
      <vt:lpstr>Тема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2013-11-19T05:52:05.000</dcterms:created>
  <dc:creator>Михаил Горяйнов</dc:creator>
  <cp:lastModifiedBy>Юлия</cp:lastModifiedBy>
  <dcterms:modified xsi:type="dcterms:W3CDTF">2021-06-09T09:56:14.813</dcterms:modified>
  <cp:revision>2</cp:revision>
  <dc:title>Презентация PowerPoint</dc:title>
  <cp:version>0906.0100.01</cp:version>
</cp:coreProperties>
</file>