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70" r:id="rId3"/>
    <p:sldId id="275" r:id="rId4"/>
    <p:sldId id="272" r:id="rId5"/>
    <p:sldId id="273" r:id="rId6"/>
    <p:sldId id="274" r:id="rId7"/>
    <p:sldId id="277" r:id="rId8"/>
    <p:sldId id="276" r:id="rId9"/>
    <p:sldId id="278" r:id="rId10"/>
    <p:sldId id="279" r:id="rId11"/>
    <p:sldId id="280" r:id="rId12"/>
    <p:sldId id="281" r:id="rId13"/>
    <p:sldId id="268" r:id="rId14"/>
    <p:sldId id="269" r:id="rId1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4" d="100"/>
          <a:sy n="84" d="100"/>
        </p:scale>
        <p:origin x="595" y="5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AFEA-6CF4-4F15-B6DE-F36A65DDF6AD}" type="datetimeFigureOut">
              <a:rPr lang="ru-RU" smtClean="0"/>
              <a:t>22.04.2021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86F3A2-F2E0-49BF-BC63-CE36EC58520C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092996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AFEA-6CF4-4F15-B6DE-F36A65DDF6AD}" type="datetimeFigureOut">
              <a:rPr lang="ru-RU" smtClean="0"/>
              <a:t>22.04.2021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86F3A2-F2E0-49BF-BC63-CE36EC58520C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866497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AFEA-6CF4-4F15-B6DE-F36A65DDF6AD}" type="datetimeFigureOut">
              <a:rPr lang="ru-RU" smtClean="0"/>
              <a:t>22.04.2021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86F3A2-F2E0-49BF-BC63-CE36EC58520C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255189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AFEA-6CF4-4F15-B6DE-F36A65DDF6AD}" type="datetimeFigureOut">
              <a:rPr lang="ru-RU" smtClean="0"/>
              <a:t>22.04.2021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86F3A2-F2E0-49BF-BC63-CE36EC58520C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564842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AFEA-6CF4-4F15-B6DE-F36A65DDF6AD}" type="datetimeFigureOut">
              <a:rPr lang="ru-RU" smtClean="0"/>
              <a:t>22.04.2021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86F3A2-F2E0-49BF-BC63-CE36EC58520C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263231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AFEA-6CF4-4F15-B6DE-F36A65DDF6AD}" type="datetimeFigureOut">
              <a:rPr lang="ru-RU" smtClean="0"/>
              <a:t>22.04.2021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86F3A2-F2E0-49BF-BC63-CE36EC58520C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467998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AFEA-6CF4-4F15-B6DE-F36A65DDF6AD}" type="datetimeFigureOut">
              <a:rPr lang="ru-RU" smtClean="0"/>
              <a:t>22.04.2021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86F3A2-F2E0-49BF-BC63-CE36EC58520C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336514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AFEA-6CF4-4F15-B6DE-F36A65DDF6AD}" type="datetimeFigureOut">
              <a:rPr lang="ru-RU" smtClean="0"/>
              <a:t>22.04.2021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86F3A2-F2E0-49BF-BC63-CE36EC58520C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347081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AFEA-6CF4-4F15-B6DE-F36A65DDF6AD}" type="datetimeFigureOut">
              <a:rPr lang="ru-RU" smtClean="0"/>
              <a:t>22.04.2021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86F3A2-F2E0-49BF-BC63-CE36EC58520C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138599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AFEA-6CF4-4F15-B6DE-F36A65DDF6AD}" type="datetimeFigureOut">
              <a:rPr lang="ru-RU" smtClean="0"/>
              <a:t>22.04.2021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86F3A2-F2E0-49BF-BC63-CE36EC58520C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020063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AFEA-6CF4-4F15-B6DE-F36A65DDF6AD}" type="datetimeFigureOut">
              <a:rPr lang="ru-RU" smtClean="0"/>
              <a:t>22.04.2021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86F3A2-F2E0-49BF-BC63-CE36EC58520C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63137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D8AFEA-6CF4-4F15-B6DE-F36A65DDF6AD}" type="datetimeFigureOut">
              <a:rPr lang="ru-RU" smtClean="0"/>
              <a:t>22.04.2021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86F3A2-F2E0-49BF-BC63-CE36EC58520C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357936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189584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en-US" sz="6000" b="1" dirty="0" smtClean="0">
                <a:solidFill>
                  <a:srgbClr val="7030A0"/>
                </a:solidFill>
              </a:rPr>
              <a:t>Goals :</a:t>
            </a:r>
            <a:br>
              <a:rPr lang="en-US" sz="6000" b="1" dirty="0" smtClean="0">
                <a:solidFill>
                  <a:srgbClr val="7030A0"/>
                </a:solidFill>
              </a:rPr>
            </a:br>
            <a:r>
              <a:rPr lang="en-US" sz="6000" b="1" dirty="0" smtClean="0">
                <a:solidFill>
                  <a:srgbClr val="7030A0"/>
                </a:solidFill>
              </a:rPr>
              <a:t>We are going to speak about ………</a:t>
            </a:r>
            <a:br>
              <a:rPr lang="en-US" sz="6000" b="1" dirty="0" smtClean="0">
                <a:solidFill>
                  <a:srgbClr val="7030A0"/>
                </a:solidFill>
              </a:rPr>
            </a:br>
            <a:r>
              <a:rPr lang="en-US" sz="6000" b="1" dirty="0" smtClean="0">
                <a:solidFill>
                  <a:srgbClr val="7030A0"/>
                </a:solidFill>
              </a:rPr>
              <a:t>We </a:t>
            </a:r>
            <a:r>
              <a:rPr lang="en-US" sz="6000" b="1" dirty="0">
                <a:solidFill>
                  <a:srgbClr val="7030A0"/>
                </a:solidFill>
              </a:rPr>
              <a:t>are going to </a:t>
            </a:r>
            <a:r>
              <a:rPr lang="en-US" sz="6000" b="1" dirty="0" smtClean="0">
                <a:solidFill>
                  <a:srgbClr val="7030A0"/>
                </a:solidFill>
              </a:rPr>
              <a:t>write about ………</a:t>
            </a:r>
            <a:br>
              <a:rPr lang="en-US" sz="6000" b="1" dirty="0" smtClean="0">
                <a:solidFill>
                  <a:srgbClr val="7030A0"/>
                </a:solidFill>
              </a:rPr>
            </a:br>
            <a:r>
              <a:rPr lang="en-US" sz="6000" b="1" dirty="0" smtClean="0">
                <a:solidFill>
                  <a:srgbClr val="7030A0"/>
                </a:solidFill>
              </a:rPr>
              <a:t>We are going to read about ………</a:t>
            </a:r>
            <a:r>
              <a:rPr lang="ru-RU" sz="6000" b="1" dirty="0" smtClean="0">
                <a:solidFill>
                  <a:srgbClr val="7030A0"/>
                </a:solidFill>
              </a:rPr>
              <a:t/>
            </a:r>
            <a:br>
              <a:rPr lang="ru-RU" sz="6000" b="1" dirty="0" smtClean="0">
                <a:solidFill>
                  <a:srgbClr val="7030A0"/>
                </a:solidFill>
              </a:rPr>
            </a:br>
            <a:r>
              <a:rPr lang="en-US" sz="6000" b="1" dirty="0">
                <a:solidFill>
                  <a:srgbClr val="7030A0"/>
                </a:solidFill>
              </a:rPr>
              <a:t>We are going to </a:t>
            </a:r>
            <a:r>
              <a:rPr lang="en-US" sz="6000" b="1" dirty="0" smtClean="0">
                <a:solidFill>
                  <a:srgbClr val="7030A0"/>
                </a:solidFill>
              </a:rPr>
              <a:t>listen about……..</a:t>
            </a:r>
            <a:endParaRPr lang="ru-RU" sz="6000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9896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b="1" dirty="0" smtClean="0">
                <a:solidFill>
                  <a:srgbClr val="7030A0"/>
                </a:solidFill>
              </a:rPr>
              <a:t>4. Can you name a desert in Africa?</a:t>
            </a:r>
            <a:endParaRPr lang="ru-RU" sz="54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422413" y="2967335"/>
            <a:ext cx="534716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0"/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The Sahara desert</a:t>
            </a:r>
            <a:endParaRPr lang="ru-RU" sz="5400" b="1" cap="none" spc="0" dirty="0">
              <a:ln w="0"/>
              <a:solidFill>
                <a:srgbClr val="C0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133109" y="4035644"/>
            <a:ext cx="574471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0"/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The Kalahari desert</a:t>
            </a:r>
            <a:endParaRPr lang="ru-RU" sz="5400" b="1" cap="none" spc="0" dirty="0">
              <a:ln w="0"/>
              <a:solidFill>
                <a:srgbClr val="C0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6307917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2631572"/>
          </a:xfrm>
        </p:spPr>
        <p:txBody>
          <a:bodyPr>
            <a:normAutofit/>
          </a:bodyPr>
          <a:lstStyle/>
          <a:p>
            <a:r>
              <a:rPr lang="en-US" sz="5400" b="1" dirty="0" smtClean="0">
                <a:solidFill>
                  <a:srgbClr val="7030A0"/>
                </a:solidFill>
              </a:rPr>
              <a:t>5. Which famous waterfall is between Canada and the USA?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4197629" y="2967335"/>
            <a:ext cx="379674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0"/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Niagara Falls</a:t>
            </a:r>
            <a:endParaRPr lang="ru-RU" sz="5400" b="1" cap="none" spc="0" dirty="0">
              <a:ln w="0"/>
              <a:solidFill>
                <a:srgbClr val="C0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7235502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2287540"/>
          </a:xfrm>
        </p:spPr>
        <p:txBody>
          <a:bodyPr>
            <a:normAutofit/>
          </a:bodyPr>
          <a:lstStyle/>
          <a:p>
            <a:r>
              <a:rPr lang="en-US" sz="5400" b="1" dirty="0" smtClean="0">
                <a:solidFill>
                  <a:srgbClr val="7030A0"/>
                </a:solidFill>
              </a:rPr>
              <a:t>6. Can you name four countries around the Mediterranean Sea?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742382" y="2967335"/>
            <a:ext cx="8707255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err="1" smtClean="0">
                <a:ln w="0"/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Spain,France,Monaco,Italy</a:t>
            </a:r>
            <a:r>
              <a:rPr lang="en-US" sz="5400" b="1" dirty="0" smtClean="0">
                <a:ln w="0"/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,</a:t>
            </a:r>
          </a:p>
          <a:p>
            <a:pPr algn="ctr"/>
            <a:r>
              <a:rPr lang="en-US" sz="5400" b="1" dirty="0" err="1" smtClean="0">
                <a:ln w="0"/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Greece,Turkey,Egypt,Morocco</a:t>
            </a:r>
            <a:endParaRPr lang="ru-RU" sz="5400" b="1" cap="none" spc="0" dirty="0">
              <a:ln w="0"/>
              <a:solidFill>
                <a:srgbClr val="C0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935402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606582"/>
            <a:ext cx="10515600" cy="6133431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ru-RU" sz="5400" b="1" dirty="0" smtClean="0"/>
              <a:t/>
            </a:r>
            <a:br>
              <a:rPr lang="ru-RU" sz="5400" b="1" dirty="0" smtClean="0"/>
            </a:br>
            <a:r>
              <a:rPr lang="en-US" sz="6000" b="1" dirty="0" smtClean="0"/>
              <a:t>What did we do?</a:t>
            </a:r>
            <a:br>
              <a:rPr lang="en-US" sz="6000" b="1" dirty="0" smtClean="0"/>
            </a:br>
            <a:r>
              <a:rPr lang="en-US" sz="6000" b="1" dirty="0" smtClean="0">
                <a:solidFill>
                  <a:srgbClr val="7030A0"/>
                </a:solidFill>
              </a:rPr>
              <a:t>We spoke about ………</a:t>
            </a:r>
            <a:br>
              <a:rPr lang="en-US" sz="6000" b="1" dirty="0" smtClean="0">
                <a:solidFill>
                  <a:srgbClr val="7030A0"/>
                </a:solidFill>
              </a:rPr>
            </a:br>
            <a:r>
              <a:rPr lang="en-US" sz="6000" b="1" dirty="0" smtClean="0">
                <a:solidFill>
                  <a:srgbClr val="7030A0"/>
                </a:solidFill>
              </a:rPr>
              <a:t>We wrote about………</a:t>
            </a:r>
            <a:br>
              <a:rPr lang="en-US" sz="6000" b="1" dirty="0" smtClean="0">
                <a:solidFill>
                  <a:srgbClr val="7030A0"/>
                </a:solidFill>
              </a:rPr>
            </a:br>
            <a:r>
              <a:rPr lang="en-US" sz="6000" b="1" dirty="0" smtClean="0">
                <a:solidFill>
                  <a:srgbClr val="7030A0"/>
                </a:solidFill>
              </a:rPr>
              <a:t>We read about ………..</a:t>
            </a:r>
            <a:r>
              <a:rPr lang="ru-RU" sz="6000" b="1" dirty="0" smtClean="0">
                <a:solidFill>
                  <a:srgbClr val="7030A0"/>
                </a:solidFill>
              </a:rPr>
              <a:t/>
            </a:r>
            <a:br>
              <a:rPr lang="ru-RU" sz="6000" b="1" dirty="0" smtClean="0">
                <a:solidFill>
                  <a:srgbClr val="7030A0"/>
                </a:solidFill>
              </a:rPr>
            </a:br>
            <a:r>
              <a:rPr lang="en-US" sz="6000" b="1" dirty="0" smtClean="0">
                <a:solidFill>
                  <a:srgbClr val="7030A0"/>
                </a:solidFill>
              </a:rPr>
              <a:t>We listened about ……….</a:t>
            </a:r>
            <a:r>
              <a:rPr lang="ru-RU" sz="6000" b="1" dirty="0" smtClean="0">
                <a:solidFill>
                  <a:srgbClr val="7030A0"/>
                </a:solidFill>
              </a:rPr>
              <a:t/>
            </a:r>
            <a:br>
              <a:rPr lang="ru-RU" sz="6000" b="1" dirty="0" smtClean="0">
                <a:solidFill>
                  <a:srgbClr val="7030A0"/>
                </a:solidFill>
              </a:rPr>
            </a:br>
            <a:r>
              <a:rPr lang="en-US" sz="6000" b="1" dirty="0" smtClean="0">
                <a:solidFill>
                  <a:srgbClr val="7030A0"/>
                </a:solidFill>
              </a:rPr>
              <a:t/>
            </a:r>
            <a:br>
              <a:rPr lang="en-US" sz="6000" b="1" dirty="0" smtClean="0">
                <a:solidFill>
                  <a:srgbClr val="7030A0"/>
                </a:solidFill>
              </a:rPr>
            </a:br>
            <a:r>
              <a:rPr lang="ru-RU" sz="6600" b="1" dirty="0" smtClean="0"/>
              <a:t> </a:t>
            </a:r>
            <a:endParaRPr lang="ru-RU" sz="6600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7921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5682590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en-US" sz="5400" b="1" dirty="0" smtClean="0">
                <a:solidFill>
                  <a:prstClr val="black"/>
                </a:solidFill>
              </a:rPr>
              <a:t/>
            </a:r>
            <a:br>
              <a:rPr lang="en-US" sz="5400" b="1" dirty="0" smtClean="0">
                <a:solidFill>
                  <a:prstClr val="black"/>
                </a:solidFill>
              </a:rPr>
            </a:br>
            <a:r>
              <a:rPr lang="en-US" sz="5400" b="1" dirty="0" smtClean="0">
                <a:solidFill>
                  <a:prstClr val="black"/>
                </a:solidFill>
              </a:rPr>
              <a:t>What </a:t>
            </a:r>
            <a:r>
              <a:rPr lang="en-US" sz="5400" b="1" dirty="0">
                <a:solidFill>
                  <a:prstClr val="black"/>
                </a:solidFill>
              </a:rPr>
              <a:t>was </a:t>
            </a:r>
            <a:r>
              <a:rPr lang="en-US" sz="5400" b="1" dirty="0">
                <a:solidFill>
                  <a:srgbClr val="FF0000"/>
                </a:solidFill>
              </a:rPr>
              <a:t>easy </a:t>
            </a:r>
            <a:r>
              <a:rPr lang="en-US" sz="5400" b="1" dirty="0">
                <a:solidFill>
                  <a:prstClr val="black"/>
                </a:solidFill>
              </a:rPr>
              <a:t>   |  </a:t>
            </a:r>
            <a:r>
              <a:rPr lang="en-US" sz="5400" b="1" dirty="0">
                <a:solidFill>
                  <a:srgbClr val="FF0000"/>
                </a:solidFill>
              </a:rPr>
              <a:t>difficult </a:t>
            </a:r>
            <a:r>
              <a:rPr lang="en-US" sz="5400" b="1" dirty="0">
                <a:solidFill>
                  <a:prstClr val="black"/>
                </a:solidFill>
              </a:rPr>
              <a:t>   </a:t>
            </a:r>
            <a:r>
              <a:rPr lang="en-US" sz="5400" b="1" dirty="0" smtClean="0">
                <a:solidFill>
                  <a:prstClr val="black"/>
                </a:solidFill>
              </a:rPr>
              <a:t/>
            </a:r>
            <a:br>
              <a:rPr lang="en-US" sz="5400" b="1" dirty="0" smtClean="0">
                <a:solidFill>
                  <a:prstClr val="black"/>
                </a:solidFill>
              </a:rPr>
            </a:br>
            <a:r>
              <a:rPr lang="en-US" sz="5400" b="1" dirty="0" smtClean="0">
                <a:solidFill>
                  <a:srgbClr val="7030A0"/>
                </a:solidFill>
              </a:rPr>
              <a:t>Listening </a:t>
            </a:r>
            <a:r>
              <a:rPr lang="en-US" sz="5400" b="1" dirty="0">
                <a:solidFill>
                  <a:srgbClr val="7030A0"/>
                </a:solidFill>
              </a:rPr>
              <a:t>was  ……..</a:t>
            </a:r>
            <a:br>
              <a:rPr lang="en-US" sz="5400" b="1" dirty="0">
                <a:solidFill>
                  <a:srgbClr val="7030A0"/>
                </a:solidFill>
              </a:rPr>
            </a:br>
            <a:r>
              <a:rPr lang="en-US" sz="5400" b="1" dirty="0">
                <a:solidFill>
                  <a:srgbClr val="7030A0"/>
                </a:solidFill>
              </a:rPr>
              <a:t>Reading was………</a:t>
            </a:r>
            <a:br>
              <a:rPr lang="en-US" sz="5400" b="1" dirty="0">
                <a:solidFill>
                  <a:srgbClr val="7030A0"/>
                </a:solidFill>
              </a:rPr>
            </a:br>
            <a:r>
              <a:rPr lang="en-US" sz="5400" b="1" dirty="0">
                <a:solidFill>
                  <a:srgbClr val="7030A0"/>
                </a:solidFill>
              </a:rPr>
              <a:t>Writing was </a:t>
            </a:r>
            <a:r>
              <a:rPr lang="en-US" sz="5400" b="1" dirty="0" smtClean="0">
                <a:solidFill>
                  <a:srgbClr val="7030A0"/>
                </a:solidFill>
              </a:rPr>
              <a:t>……..</a:t>
            </a:r>
            <a:br>
              <a:rPr lang="en-US" sz="5400" b="1" dirty="0" smtClean="0">
                <a:solidFill>
                  <a:srgbClr val="7030A0"/>
                </a:solidFill>
              </a:rPr>
            </a:br>
            <a:r>
              <a:rPr lang="en-US" sz="5400" b="1" dirty="0" smtClean="0">
                <a:solidFill>
                  <a:srgbClr val="7030A0"/>
                </a:solidFill>
              </a:rPr>
              <a:t>Speaking was…….</a:t>
            </a:r>
            <a:br>
              <a:rPr lang="en-US" sz="5400" b="1" dirty="0" smtClean="0">
                <a:solidFill>
                  <a:srgbClr val="7030A0"/>
                </a:solidFill>
              </a:rPr>
            </a:br>
            <a:endParaRPr lang="ru-RU" sz="5400" dirty="0"/>
          </a:p>
        </p:txBody>
      </p:sp>
    </p:spTree>
    <p:extLst>
      <p:ext uri="{BB962C8B-B14F-4D97-AF65-F5344CB8AC3E}">
        <p14:creationId xmlns:p14="http://schemas.microsoft.com/office/powerpoint/2010/main" val="2033307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s://fsd.kopilkaurokov.ru/uploads/user_file_53f58f780f906/img_user_file_53f58f780f906_16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095" r="-44" b="23059"/>
          <a:stretch/>
        </p:blipFill>
        <p:spPr bwMode="auto">
          <a:xfrm>
            <a:off x="1468327" y="588476"/>
            <a:ext cx="9484410" cy="4255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20312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09623261"/>
              </p:ext>
            </p:extLst>
          </p:nvPr>
        </p:nvGraphicFramePr>
        <p:xfrm>
          <a:off x="1924616" y="3304514"/>
          <a:ext cx="8128000" cy="264361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/>
                <a:gridCol w="2032000"/>
                <a:gridCol w="2032000"/>
                <a:gridCol w="2032000"/>
              </a:tblGrid>
              <a:tr h="1298411">
                <a:tc>
                  <a:txBody>
                    <a:bodyPr/>
                    <a:lstStyle/>
                    <a:p>
                      <a:pPr algn="ctr"/>
                      <a:r>
                        <a:rPr lang="en-US" sz="4000" dirty="0" smtClean="0"/>
                        <a:t>Name</a:t>
                      </a:r>
                    </a:p>
                    <a:p>
                      <a:pPr algn="ctr"/>
                      <a:endParaRPr lang="ru-RU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000" dirty="0" smtClean="0"/>
                        <a:t>Emma</a:t>
                      </a:r>
                      <a:endParaRPr lang="ru-RU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000" dirty="0" smtClean="0"/>
                        <a:t>Jack</a:t>
                      </a:r>
                      <a:endParaRPr lang="ru-RU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000" dirty="0" smtClean="0"/>
                        <a:t>Megan</a:t>
                      </a:r>
                      <a:endParaRPr lang="ru-RU" sz="4000" dirty="0"/>
                    </a:p>
                  </a:txBody>
                  <a:tcPr/>
                </a:tc>
              </a:tr>
              <a:tr h="1332973">
                <a:tc>
                  <a:txBody>
                    <a:bodyPr/>
                    <a:lstStyle/>
                    <a:p>
                      <a:pPr algn="ctr"/>
                      <a:r>
                        <a:rPr lang="en-US" sz="4000" dirty="0" smtClean="0"/>
                        <a:t>Country</a:t>
                      </a:r>
                    </a:p>
                    <a:p>
                      <a:pPr algn="ctr"/>
                      <a:endParaRPr lang="ru-RU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000" dirty="0" smtClean="0"/>
                        <a:t> </a:t>
                      </a:r>
                      <a:endParaRPr lang="ru-RU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000" dirty="0" smtClean="0"/>
                        <a:t> </a:t>
                      </a:r>
                      <a:endParaRPr lang="ru-RU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000" dirty="0" smtClean="0"/>
                        <a:t> </a:t>
                      </a:r>
                      <a:endParaRPr lang="ru-RU" sz="40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87518" y="283644"/>
            <a:ext cx="12104482" cy="1325563"/>
          </a:xfrm>
        </p:spPr>
        <p:txBody>
          <a:bodyPr>
            <a:noAutofit/>
          </a:bodyPr>
          <a:lstStyle/>
          <a:p>
            <a:pPr algn="ctr"/>
            <a:r>
              <a:rPr lang="en-US" sz="5400" b="1" dirty="0" smtClean="0">
                <a:solidFill>
                  <a:srgbClr val="7030A0"/>
                </a:solidFill>
              </a:rPr>
              <a:t>Which country are they each going to visit?</a:t>
            </a:r>
            <a:endParaRPr lang="ru-RU" sz="5400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3104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94741091"/>
              </p:ext>
            </p:extLst>
          </p:nvPr>
        </p:nvGraphicFramePr>
        <p:xfrm>
          <a:off x="1716386" y="1083240"/>
          <a:ext cx="8128000" cy="2621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2000"/>
                <a:gridCol w="2032000"/>
                <a:gridCol w="2032000"/>
                <a:gridCol w="20320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4000" b="1" dirty="0" smtClean="0"/>
                        <a:t>Name</a:t>
                      </a:r>
                    </a:p>
                    <a:p>
                      <a:pPr algn="ctr"/>
                      <a:endParaRPr lang="ru-RU" sz="4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000" b="1" dirty="0" smtClean="0"/>
                        <a:t>Emma</a:t>
                      </a:r>
                      <a:endParaRPr lang="ru-RU" sz="4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000" b="1" dirty="0" smtClean="0"/>
                        <a:t>Jack</a:t>
                      </a:r>
                      <a:endParaRPr lang="ru-RU" sz="4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000" b="1" dirty="0" smtClean="0"/>
                        <a:t>Megan</a:t>
                      </a:r>
                      <a:endParaRPr lang="ru-RU" sz="4000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4000" b="1" dirty="0" smtClean="0"/>
                        <a:t>Country</a:t>
                      </a:r>
                    </a:p>
                    <a:p>
                      <a:pPr algn="ctr"/>
                      <a:endParaRPr lang="ru-RU" sz="4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000" b="1" dirty="0" smtClean="0"/>
                        <a:t> </a:t>
                      </a:r>
                      <a:r>
                        <a:rPr lang="en-US" sz="4000" b="1" dirty="0" smtClean="0"/>
                        <a:t>Spain</a:t>
                      </a:r>
                      <a:endParaRPr lang="ru-RU" sz="4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000" b="1" dirty="0" smtClean="0"/>
                        <a:t>Scotland </a:t>
                      </a:r>
                      <a:endParaRPr lang="ru-RU" sz="4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4000" b="1" dirty="0" smtClean="0"/>
                        <a:t>Canada </a:t>
                      </a:r>
                      <a:endParaRPr lang="ru-RU" sz="4000" b="1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66355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95125075"/>
              </p:ext>
            </p:extLst>
          </p:nvPr>
        </p:nvGraphicFramePr>
        <p:xfrm>
          <a:off x="1897455" y="2181885"/>
          <a:ext cx="8128000" cy="2621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25600"/>
                <a:gridCol w="1625600"/>
                <a:gridCol w="1625600"/>
                <a:gridCol w="1625600"/>
                <a:gridCol w="1625600"/>
              </a:tblGrid>
              <a:tr h="1116085">
                <a:tc>
                  <a:txBody>
                    <a:bodyPr/>
                    <a:lstStyle/>
                    <a:p>
                      <a:pPr algn="ctr"/>
                      <a:r>
                        <a:rPr lang="en-US" sz="8000" dirty="0" smtClean="0"/>
                        <a:t>1</a:t>
                      </a:r>
                      <a:endParaRPr lang="ru-RU" sz="8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0" dirty="0" smtClean="0"/>
                        <a:t>2</a:t>
                      </a:r>
                      <a:endParaRPr lang="ru-RU" sz="8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0" dirty="0" smtClean="0"/>
                        <a:t>3</a:t>
                      </a:r>
                      <a:endParaRPr lang="ru-RU" sz="8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0" dirty="0" smtClean="0"/>
                        <a:t>4</a:t>
                      </a:r>
                      <a:endParaRPr lang="ru-RU" sz="8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0" dirty="0" smtClean="0"/>
                        <a:t>5</a:t>
                      </a:r>
                      <a:endParaRPr lang="ru-RU" sz="8000" dirty="0"/>
                    </a:p>
                  </a:txBody>
                  <a:tcPr/>
                </a:tc>
              </a:tr>
              <a:tr h="756400">
                <a:tc>
                  <a:txBody>
                    <a:bodyPr/>
                    <a:lstStyle/>
                    <a:p>
                      <a:endParaRPr lang="ru-RU" sz="8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sz="80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5400" b="1" dirty="0" smtClean="0">
                <a:solidFill>
                  <a:srgbClr val="7030A0"/>
                </a:solidFill>
              </a:rPr>
              <a:t>Choose the correct answers.</a:t>
            </a:r>
            <a:endParaRPr lang="ru-RU" sz="5400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2641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86243090"/>
              </p:ext>
            </p:extLst>
          </p:nvPr>
        </p:nvGraphicFramePr>
        <p:xfrm>
          <a:off x="1897455" y="1475716"/>
          <a:ext cx="8128000" cy="2621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25600"/>
                <a:gridCol w="1625600"/>
                <a:gridCol w="1625600"/>
                <a:gridCol w="1625600"/>
                <a:gridCol w="1625600"/>
              </a:tblGrid>
              <a:tr h="398799">
                <a:tc>
                  <a:txBody>
                    <a:bodyPr/>
                    <a:lstStyle/>
                    <a:p>
                      <a:pPr algn="ctr"/>
                      <a:r>
                        <a:rPr lang="en-US" sz="8000" dirty="0" smtClean="0"/>
                        <a:t>1</a:t>
                      </a:r>
                      <a:endParaRPr lang="ru-RU" sz="8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0" dirty="0" smtClean="0"/>
                        <a:t>2</a:t>
                      </a:r>
                      <a:endParaRPr lang="ru-RU" sz="8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0" dirty="0" smtClean="0"/>
                        <a:t>3</a:t>
                      </a:r>
                      <a:endParaRPr lang="ru-RU" sz="8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0" dirty="0" smtClean="0"/>
                        <a:t>4</a:t>
                      </a:r>
                      <a:endParaRPr lang="ru-RU" sz="8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0" dirty="0" smtClean="0"/>
                        <a:t>5</a:t>
                      </a:r>
                      <a:endParaRPr lang="ru-RU" sz="8000" dirty="0"/>
                    </a:p>
                  </a:txBody>
                  <a:tcPr/>
                </a:tc>
              </a:tr>
              <a:tr h="756400">
                <a:tc>
                  <a:txBody>
                    <a:bodyPr/>
                    <a:lstStyle/>
                    <a:p>
                      <a:pPr algn="ctr"/>
                      <a:r>
                        <a:rPr lang="en-US" sz="8000" dirty="0" smtClean="0"/>
                        <a:t>b</a:t>
                      </a:r>
                      <a:endParaRPr lang="ru-RU" sz="8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0" dirty="0" smtClean="0"/>
                        <a:t>c</a:t>
                      </a:r>
                      <a:endParaRPr lang="ru-RU" sz="8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0" dirty="0" smtClean="0"/>
                        <a:t>b</a:t>
                      </a:r>
                      <a:endParaRPr lang="ru-RU" sz="8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0" dirty="0" smtClean="0"/>
                        <a:t>c</a:t>
                      </a:r>
                      <a:endParaRPr lang="ru-RU" sz="8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8000" dirty="0" smtClean="0"/>
                        <a:t>b</a:t>
                      </a:r>
                      <a:endParaRPr lang="ru-RU" sz="80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12912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117156"/>
          </a:xfrm>
        </p:spPr>
        <p:txBody>
          <a:bodyPr>
            <a:normAutofit/>
          </a:bodyPr>
          <a:lstStyle/>
          <a:p>
            <a:pPr algn="ctr"/>
            <a:r>
              <a:rPr lang="en-US" sz="5400" b="1" dirty="0" smtClean="0">
                <a:solidFill>
                  <a:srgbClr val="7030A0"/>
                </a:solidFill>
              </a:rPr>
              <a:t>Geography quiz</a:t>
            </a:r>
            <a:br>
              <a:rPr lang="en-US" sz="5400" b="1" dirty="0" smtClean="0">
                <a:solidFill>
                  <a:srgbClr val="7030A0"/>
                </a:solidFill>
              </a:rPr>
            </a:br>
            <a:r>
              <a:rPr lang="en-US" sz="5400" b="1" dirty="0">
                <a:solidFill>
                  <a:srgbClr val="7030A0"/>
                </a:solidFill>
              </a:rPr>
              <a:t/>
            </a:r>
            <a:br>
              <a:rPr lang="en-US" sz="5400" b="1" dirty="0">
                <a:solidFill>
                  <a:srgbClr val="7030A0"/>
                </a:solidFill>
              </a:rPr>
            </a:br>
            <a:r>
              <a:rPr lang="en-US" sz="5400" b="1" dirty="0">
                <a:solidFill>
                  <a:srgbClr val="7030A0"/>
                </a:solidFill>
              </a:rPr>
              <a:t/>
            </a:r>
            <a:br>
              <a:rPr lang="en-US" sz="5400" b="1" dirty="0">
                <a:solidFill>
                  <a:srgbClr val="7030A0"/>
                </a:solidFill>
              </a:rPr>
            </a:br>
            <a:r>
              <a:rPr lang="en-US" sz="5400" b="1" dirty="0" smtClean="0">
                <a:solidFill>
                  <a:srgbClr val="7030A0"/>
                </a:solidFill>
              </a:rPr>
              <a:t>1. Which river is in London?</a:t>
            </a:r>
            <a:endParaRPr lang="ru-RU" sz="5400" b="1" dirty="0">
              <a:solidFill>
                <a:srgbClr val="7030A0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67183" y="365125"/>
            <a:ext cx="2356164" cy="2356164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3976590" y="5339343"/>
            <a:ext cx="380424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0"/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The Thames </a:t>
            </a:r>
            <a:endParaRPr lang="ru-RU" sz="5400" b="1" cap="none" spc="0" dirty="0">
              <a:ln w="0"/>
              <a:solidFill>
                <a:srgbClr val="C0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8098037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b="1" dirty="0" smtClean="0">
                <a:solidFill>
                  <a:srgbClr val="7030A0"/>
                </a:solidFill>
              </a:rPr>
              <a:t>2. Can you name two rivers in Russia?</a:t>
            </a:r>
            <a:endParaRPr lang="ru-RU" sz="54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996738" y="2967335"/>
            <a:ext cx="819852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0"/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The Volga, the Oka, the Don</a:t>
            </a:r>
            <a:endParaRPr lang="ru-RU" sz="5400" b="1" cap="none" spc="0" dirty="0">
              <a:ln w="0"/>
              <a:solidFill>
                <a:srgbClr val="C0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6786161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2323754"/>
          </a:xfrm>
        </p:spPr>
        <p:txBody>
          <a:bodyPr>
            <a:normAutofit/>
          </a:bodyPr>
          <a:lstStyle/>
          <a:p>
            <a:r>
              <a:rPr lang="en-US" sz="5400" b="1" dirty="0" smtClean="0">
                <a:solidFill>
                  <a:srgbClr val="7030A0"/>
                </a:solidFill>
              </a:rPr>
              <a:t>3. Which mountains are between France and Italy ?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4698114" y="2967335"/>
            <a:ext cx="279576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0"/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The Alps </a:t>
            </a:r>
            <a:endParaRPr lang="ru-RU" sz="5400" b="1" cap="none" spc="0" dirty="0">
              <a:ln w="0"/>
              <a:solidFill>
                <a:srgbClr val="C0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4530973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638</TotalTime>
  <Words>127</Words>
  <Application>Microsoft Office PowerPoint</Application>
  <PresentationFormat>Широкоэкранный</PresentationFormat>
  <Paragraphs>50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8" baseType="lpstr">
      <vt:lpstr>Arial</vt:lpstr>
      <vt:lpstr>Calibri</vt:lpstr>
      <vt:lpstr>Calibri Light</vt:lpstr>
      <vt:lpstr>Тема Office</vt:lpstr>
      <vt:lpstr>Goals : We are going to speak about ……… We are going to write about ……… We are going to read about ……… We are going to listen about……..</vt:lpstr>
      <vt:lpstr>Презентация PowerPoint</vt:lpstr>
      <vt:lpstr>Which country are they each going to visit?</vt:lpstr>
      <vt:lpstr>Презентация PowerPoint</vt:lpstr>
      <vt:lpstr>Choose the correct answers.</vt:lpstr>
      <vt:lpstr>Презентация PowerPoint</vt:lpstr>
      <vt:lpstr>Geography quiz   1. Which river is in London?</vt:lpstr>
      <vt:lpstr>2. Can you name two rivers in Russia?</vt:lpstr>
      <vt:lpstr>3. Which mountains are between France and Italy ?</vt:lpstr>
      <vt:lpstr>4. Can you name a desert in Africa?</vt:lpstr>
      <vt:lpstr>5. Which famous waterfall is between Canada and the USA?</vt:lpstr>
      <vt:lpstr>6. Can you name four countries around the Mediterranean Sea?</vt:lpstr>
      <vt:lpstr> What did we do? We spoke about ……… We wrote about……… We read about ……….. We listened about ……….   </vt:lpstr>
      <vt:lpstr> What was easy    |  difficult     Listening was  …….. Reading was……… Writing was …….. Speaking was……. 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 Windows</dc:creator>
  <cp:lastModifiedBy>Пользователь Windows</cp:lastModifiedBy>
  <cp:revision>27</cp:revision>
  <dcterms:created xsi:type="dcterms:W3CDTF">2020-09-01T20:06:50Z</dcterms:created>
  <dcterms:modified xsi:type="dcterms:W3CDTF">2021-04-22T19:32:31Z</dcterms:modified>
</cp:coreProperties>
</file>