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06" autoAdjust="0"/>
  </p:normalViewPr>
  <p:slideViewPr>
    <p:cSldViewPr>
      <p:cViewPr varScale="1">
        <p:scale>
          <a:sx n="92" d="100"/>
          <a:sy n="92" d="100"/>
        </p:scale>
        <p:origin x="-756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32004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14750"/>
            <a:ext cx="6400800" cy="9144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58F66-3F8B-43CD-B3FD-5572A3864C84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79C4C3-C79C-41A9-911A-8D56862102A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58F66-3F8B-43CD-B3FD-5572A3864C84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C4C3-C79C-41A9-911A-8D56862102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58F66-3F8B-43CD-B3FD-5572A3864C84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C4C3-C79C-41A9-911A-8D56862102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58F66-3F8B-43CD-B3FD-5572A3864C84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C4C3-C79C-41A9-911A-8D56862102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028701"/>
            <a:ext cx="7772400" cy="1878806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051573"/>
            <a:ext cx="7772400" cy="848915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58F66-3F8B-43CD-B3FD-5572A3864C84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C4C3-C79C-41A9-911A-8D56862102A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2943225"/>
            <a:ext cx="84772" cy="6357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2943225"/>
            <a:ext cx="84772" cy="6357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2943225"/>
            <a:ext cx="84772" cy="6357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58F66-3F8B-43CD-B3FD-5572A3864C84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C4C3-C79C-41A9-911A-8D56862102A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200150"/>
            <a:ext cx="4041648" cy="339471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4040188" cy="4572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1" y="1200150"/>
            <a:ext cx="4041775" cy="4572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58F66-3F8B-43CD-B3FD-5572A3864C84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C4C3-C79C-41A9-911A-8D56862102A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1659636"/>
            <a:ext cx="4041648" cy="293522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1659637"/>
            <a:ext cx="4041648" cy="293489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58F66-3F8B-43CD-B3FD-5572A3864C84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C4C3-C79C-41A9-911A-8D56862102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58F66-3F8B-43CD-B3FD-5572A3864C84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C4C3-C79C-41A9-911A-8D56862102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8" y="200025"/>
            <a:ext cx="3008313" cy="1571625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8" y="204788"/>
            <a:ext cx="4995863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8" y="1828801"/>
            <a:ext cx="3008313" cy="2765822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58F66-3F8B-43CD-B3FD-5572A3864C84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C4C3-C79C-41A9-911A-8D56862102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171450"/>
            <a:ext cx="5711824" cy="671513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857250"/>
            <a:ext cx="6054724" cy="3405783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4357688"/>
            <a:ext cx="5711824" cy="40005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58F66-3F8B-43CD-B3FD-5572A3864C84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9C4C3-C79C-41A9-911A-8D56862102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001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8" y="4767263"/>
            <a:ext cx="2085975" cy="273844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2958F66-3F8B-43CD-B3FD-5572A3864C84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6" y="4767263"/>
            <a:ext cx="2847975" cy="273844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9" y="4767263"/>
            <a:ext cx="561975" cy="273844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F79C4C3-C79C-41A9-911A-8D56862102A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4874538"/>
            <a:ext cx="84772" cy="6357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4874538"/>
            <a:ext cx="84772" cy="6357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-524594"/>
            <a:ext cx="7772400" cy="32004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Проблема нехватки времени учителю на самообразование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r"/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А.В. Иванова, учитель английского языка</a:t>
            </a:r>
          </a:p>
          <a:p>
            <a:pPr algn="r"/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МАОУ «СОШ № 93»</a:t>
            </a:r>
          </a:p>
          <a:p>
            <a:pPr algn="r"/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г. Кемерово, Кемеровская область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563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11510"/>
            <a:ext cx="8229600" cy="1200150"/>
          </a:xfrm>
        </p:spPr>
        <p:txBody>
          <a:bodyPr/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Во </a:t>
            </a:r>
            <a:r>
              <a:rPr lang="ru-RU" sz="4400" dirty="0"/>
              <a:t>всём должна быть </a:t>
            </a:r>
            <a:r>
              <a:rPr lang="ru-RU" sz="4400" dirty="0" smtClean="0"/>
              <a:t>мера!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2526"/>
            <a:ext cx="8229600" cy="33944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Б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ольшая нагрузка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снижает </a:t>
            </a:r>
            <a:endParaRPr lang="ru-RU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уровень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и качество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образования.                                                              </a:t>
            </a:r>
          </a:p>
          <a:p>
            <a:pPr algn="ctr"/>
            <a:endParaRPr lang="ru-RU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ru-RU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ru-RU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Продуктивность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труда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снижается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 rot="5400000">
            <a:off x="3424723" y="2787774"/>
            <a:ext cx="136815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71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8065" y="27775"/>
            <a:ext cx="8229600" cy="339447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Суть самообразования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заключается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также в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овладении техникой и культурой умственного труда, умении преодолевать проблемы, самостоятельно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работать над самосовершенствованием.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067694"/>
            <a:ext cx="5328592" cy="2824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10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86482"/>
            <a:ext cx="8229600" cy="33944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Необходимо уделять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должное внимание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самообразованию, учиться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распределять своё время и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силы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779662"/>
            <a:ext cx="3168352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35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7534"/>
            <a:ext cx="8229600" cy="1200150"/>
          </a:xfrm>
        </p:spPr>
        <p:txBody>
          <a:bodyPr/>
          <a:lstStyle/>
          <a:p>
            <a:r>
              <a:rPr lang="ru-RU" dirty="0" smtClean="0"/>
              <a:t>СПАСИБО</a:t>
            </a:r>
            <a:br>
              <a:rPr lang="ru-RU" dirty="0" smtClean="0"/>
            </a:br>
            <a:r>
              <a:rPr lang="ru-RU" dirty="0" smtClean="0"/>
              <a:t>ЗА ВНИМАНИЕ!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672417"/>
            <a:ext cx="5904656" cy="3437822"/>
          </a:xfrm>
        </p:spPr>
      </p:pic>
    </p:spTree>
    <p:extLst>
      <p:ext uri="{BB962C8B-B14F-4D97-AF65-F5344CB8AC3E}">
        <p14:creationId xmlns:p14="http://schemas.microsoft.com/office/powerpoint/2010/main" val="29879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Что такое самообразование? Это процесс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самостоятельной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познавательной деятельности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Учитель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должен иметь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знания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 научных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областях, различных сферах общественной жизни, ориентироваться в современной политике, экономике и т.д. </a:t>
            </a:r>
          </a:p>
        </p:txBody>
      </p:sp>
    </p:spTree>
    <p:extLst>
      <p:ext uri="{BB962C8B-B14F-4D97-AF65-F5344CB8AC3E}">
        <p14:creationId xmlns:p14="http://schemas.microsoft.com/office/powerpoint/2010/main" val="77958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380578"/>
            <a:ext cx="8229600" cy="1200150"/>
          </a:xfrm>
        </p:spPr>
        <p:txBody>
          <a:bodyPr/>
          <a:lstStyle/>
          <a:p>
            <a:r>
              <a:rPr lang="ru-RU" sz="4000" dirty="0" smtClean="0"/>
              <a:t>Где приобрести новые знания?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курсы повышения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квалификации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семинары и </a:t>
            </a:r>
            <a:br>
              <a:rPr lang="ru-RU" dirty="0" smtClean="0"/>
            </a:br>
            <a:r>
              <a:rPr lang="ru-RU" dirty="0" smtClean="0"/>
              <a:t>конференции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мастер-классы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915566"/>
            <a:ext cx="2381250" cy="15811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787774"/>
            <a:ext cx="2367284" cy="2068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91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452586"/>
            <a:ext cx="8229600" cy="1200150"/>
          </a:xfrm>
        </p:spPr>
        <p:txBody>
          <a:bodyPr/>
          <a:lstStyle/>
          <a:p>
            <a:r>
              <a:rPr lang="ru-RU" sz="3200" dirty="0" smtClean="0"/>
              <a:t>Основные мотивы к самообразованию: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43558"/>
            <a:ext cx="8229600" cy="3394472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Р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абота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с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информацией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Желание творчества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Изменения в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жизни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общества 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288085"/>
            <a:ext cx="1756987" cy="17994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499742"/>
            <a:ext cx="1906495" cy="14271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687425"/>
            <a:ext cx="1844824" cy="1383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28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9502"/>
            <a:ext cx="8229600" cy="1200150"/>
          </a:xfrm>
        </p:spPr>
        <p:txBody>
          <a:bodyPr/>
          <a:lstStyle/>
          <a:p>
            <a:r>
              <a:rPr lang="ru-RU" sz="4800" dirty="0" smtClean="0"/>
              <a:t>Проблема нехватки времени</a:t>
            </a:r>
            <a:endParaRPr lang="ru-RU" sz="4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634953"/>
            <a:ext cx="2648354" cy="339407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919067"/>
            <a:ext cx="3718173" cy="278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43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4434"/>
            <a:ext cx="8229600" cy="33944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Уровень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профессионального мастерства либо останется недвижимым, либо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скатится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вниз.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543548"/>
            <a:ext cx="4797152" cy="359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05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36562"/>
            <a:ext cx="8229600" cy="1200150"/>
          </a:xfrm>
        </p:spPr>
        <p:txBody>
          <a:bodyPr/>
          <a:lstStyle/>
          <a:p>
            <a:r>
              <a:rPr lang="ru-RU" dirty="0" smtClean="0"/>
              <a:t>Тайм-менеджмент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7574"/>
            <a:ext cx="8229600" cy="339447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Управляя своим временем, мы имеем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возможность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заниматься тем, что нам действительно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нравится!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560919"/>
            <a:ext cx="3429000" cy="248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69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11510"/>
            <a:ext cx="8229600" cy="1200150"/>
          </a:xfrm>
        </p:spPr>
        <p:txBody>
          <a:bodyPr/>
          <a:lstStyle/>
          <a:p>
            <a:r>
              <a:rPr lang="ru-RU" sz="4000" dirty="0"/>
              <a:t>Человек должен расти и постигать </a:t>
            </a:r>
            <a:r>
              <a:rPr lang="ru-RU" sz="4000" dirty="0" smtClean="0"/>
              <a:t>новое!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851670"/>
            <a:ext cx="5688632" cy="3193761"/>
          </a:xfrm>
        </p:spPr>
      </p:pic>
    </p:spTree>
    <p:extLst>
      <p:ext uri="{BB962C8B-B14F-4D97-AF65-F5344CB8AC3E}">
        <p14:creationId xmlns:p14="http://schemas.microsoft.com/office/powerpoint/2010/main" val="416650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7494"/>
            <a:ext cx="8229600" cy="1200150"/>
          </a:xfrm>
        </p:spPr>
        <p:txBody>
          <a:bodyPr/>
          <a:lstStyle/>
          <a:p>
            <a:r>
              <a:rPr lang="ru-RU" sz="4400" dirty="0"/>
              <a:t>Сколько же </a:t>
            </a:r>
            <a:r>
              <a:rPr lang="ru-RU" sz="4400" dirty="0" smtClean="0"/>
              <a:t>времени уделять </a:t>
            </a:r>
            <a:r>
              <a:rPr lang="ru-RU" sz="4400" dirty="0"/>
              <a:t>саморазвитию?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91630"/>
            <a:ext cx="8229600" cy="339447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У каждого человека </a:t>
            </a:r>
            <a:endParaRPr lang="ru-RU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разные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возможности и разный набор ресурсов.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697170"/>
            <a:ext cx="3096344" cy="206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4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48</TotalTime>
  <Words>177</Words>
  <Application>Microsoft Office PowerPoint</Application>
  <PresentationFormat>Экран (16:9)</PresentationFormat>
  <Paragraphs>39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Исполнительная</vt:lpstr>
      <vt:lpstr>Проблема нехватки времени учителю на самообразование</vt:lpstr>
      <vt:lpstr>Презентация PowerPoint</vt:lpstr>
      <vt:lpstr>Где приобрести новые знания?</vt:lpstr>
      <vt:lpstr>Основные мотивы к самообразованию:</vt:lpstr>
      <vt:lpstr>Проблема нехватки времени</vt:lpstr>
      <vt:lpstr>Презентация PowerPoint</vt:lpstr>
      <vt:lpstr>Тайм-менеджмент</vt:lpstr>
      <vt:lpstr>Человек должен расти и постигать новое!</vt:lpstr>
      <vt:lpstr>Сколько же времени уделять саморазвитию?</vt:lpstr>
      <vt:lpstr> Во всём должна быть мера!  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Проблема нехватки времени учителю на самообразование</dc:title>
  <dc:creator>home</dc:creator>
  <cp:lastModifiedBy>home</cp:lastModifiedBy>
  <cp:revision>5</cp:revision>
  <dcterms:created xsi:type="dcterms:W3CDTF">2019-03-24T04:17:33Z</dcterms:created>
  <dcterms:modified xsi:type="dcterms:W3CDTF">2019-03-24T05:06:31Z</dcterms:modified>
</cp:coreProperties>
</file>