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0" r:id="rId3"/>
    <p:sldId id="271" r:id="rId4"/>
    <p:sldId id="272" r:id="rId5"/>
    <p:sldId id="273" r:id="rId6"/>
    <p:sldId id="261" r:id="rId7"/>
    <p:sldId id="280" r:id="rId8"/>
    <p:sldId id="281" r:id="rId9"/>
    <p:sldId id="282" r:id="rId10"/>
    <p:sldId id="276" r:id="rId11"/>
    <p:sldId id="264" r:id="rId12"/>
    <p:sldId id="278" r:id="rId13"/>
    <p:sldId id="25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B9F88-C381-46AC-A947-98023331D68F}" type="datetimeFigureOut">
              <a:rPr lang="ru-RU" smtClean="0"/>
              <a:pPr/>
              <a:t>09/06/21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BC538E-A958-4EAB-8A5F-35D638CBC7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2348880"/>
            <a:ext cx="7126560" cy="1758057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/>
              <a:t>Как родилась песня?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5013176"/>
            <a:ext cx="3920480" cy="1633736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/>
              <a:t>Сведения об авторе (авторах):</a:t>
            </a:r>
          </a:p>
          <a:p>
            <a:r>
              <a:rPr lang="ru-RU" dirty="0" err="1" smtClean="0"/>
              <a:t>Забалухин</a:t>
            </a:r>
            <a:r>
              <a:rPr lang="ru-RU" dirty="0" smtClean="0"/>
              <a:t> Вадим Сергеевич</a:t>
            </a:r>
          </a:p>
          <a:p>
            <a:r>
              <a:rPr lang="ru-RU" dirty="0" smtClean="0"/>
              <a:t>МБОУ «</a:t>
            </a:r>
            <a:r>
              <a:rPr lang="ru-RU" dirty="0" err="1" smtClean="0"/>
              <a:t>Новочебоксарский</a:t>
            </a:r>
            <a:r>
              <a:rPr lang="ru-RU" dirty="0" smtClean="0"/>
              <a:t> кадетский лицей», 8а класс</a:t>
            </a:r>
          </a:p>
          <a:p>
            <a:r>
              <a:rPr lang="ru-RU" dirty="0" smtClean="0"/>
              <a:t>Научный руководитель:</a:t>
            </a:r>
          </a:p>
          <a:p>
            <a:r>
              <a:rPr lang="ru-RU" dirty="0" smtClean="0"/>
              <a:t>Пилюгина Мария Валерьевна,</a:t>
            </a:r>
          </a:p>
          <a:p>
            <a:r>
              <a:rPr lang="ru-RU" dirty="0" smtClean="0"/>
              <a:t>учитель МБОУ «</a:t>
            </a:r>
            <a:r>
              <a:rPr lang="ru-RU" dirty="0" err="1" smtClean="0"/>
              <a:t>Новочебоксарский</a:t>
            </a:r>
            <a:r>
              <a:rPr lang="ru-RU" dirty="0" smtClean="0"/>
              <a:t> кадетский лицей»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0266"/>
          </a:xfrm>
        </p:spPr>
        <p:txBody>
          <a:bodyPr>
            <a:normAutofit fontScale="90000"/>
          </a:bodyPr>
          <a:lstStyle/>
          <a:p>
            <a:pPr algn="l" fontAlgn="base"/>
            <a:r>
              <a:rPr lang="ru-RU" sz="1800" dirty="0"/>
              <a:t/>
            </a:r>
            <a:br>
              <a:rPr lang="ru-RU" sz="1800" dirty="0"/>
            </a:br>
            <a:r>
              <a:rPr lang="ru-RU" sz="2400" dirty="0"/>
              <a:t>2. Используйте формы времени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3. Используйте визуальный материал, добавьте в историю декораций и вещей, нарисуйте картину для слушателя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4. Пишите только об одной вещи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>5.  </a:t>
            </a:r>
            <a:r>
              <a:rPr lang="ru-RU" sz="2400" dirty="0"/>
              <a:t>Пишите о том, что знаете. Это старое, но хорошее правило. </a:t>
            </a:r>
          </a:p>
        </p:txBody>
      </p:sp>
      <p:pic>
        <p:nvPicPr>
          <p:cNvPr id="4" name="Picture 4" descr="https://sun9-20.userapi.com/impf/c846524/v846524860/4a12e/dCF5Ch_EPvE.jpg?size=2560x1707&amp;quality=96&amp;sign=883fccc97198070180ed84f2a1ee7b2c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420888"/>
            <a:ext cx="6263473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04664"/>
            <a:ext cx="8964488" cy="161277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Вторая фаза — это работа с хором в художественном плане, освоение произведения хором как художественного целого. Это — фаза творческой работы как дирижера, так и коллектива.</a:t>
            </a:r>
            <a:endParaRPr lang="ru-RU" dirty="0"/>
          </a:p>
        </p:txBody>
      </p:sp>
      <p:pic>
        <p:nvPicPr>
          <p:cNvPr id="12290" name="Picture 2" descr="https://sun9-22.userapi.com/impg/c857732/v857732596/178724/cDk_jhdwOYA.jpg?size=1280x720&amp;quality=96&amp;proxy=1&amp;sign=9e06cfe2afbc83b3f1b9d35c2453b6e8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204864"/>
            <a:ext cx="7888198" cy="4437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 </a:t>
            </a:r>
            <a:r>
              <a:rPr lang="ru-RU" dirty="0" smtClean="0"/>
              <a:t>марта 2020 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sun9-11.userapi.com/impg/WVxd21-UxaJ8KcZMwerCNXTfK3k9KowBBU2_JA/ns2aiu1D71U.jpg?size=1680x1120&amp;quality=96&amp;proxy=1&amp;sign=fab01a6c55e29db44d1df89b0cb37068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196752"/>
            <a:ext cx="5658235" cy="3772157"/>
          </a:xfrm>
          <a:prstGeom prst="rect">
            <a:avLst/>
          </a:prstGeom>
          <a:noFill/>
        </p:spPr>
      </p:pic>
      <p:pic>
        <p:nvPicPr>
          <p:cNvPr id="8196" name="Picture 4" descr="https://sun9-15.userapi.com/impg/c855536/v855536548/2083b3/2ST9iCndUGQ.jpg?size=1680x1120&amp;quality=96&amp;proxy=1&amp;sign=67482dcd9be5b4b14133ee13233383aa&amp;type=albu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954016"/>
            <a:ext cx="4355976" cy="2903984"/>
          </a:xfrm>
          <a:prstGeom prst="rect">
            <a:avLst/>
          </a:prstGeom>
          <a:noFill/>
        </p:spPr>
      </p:pic>
      <p:pic>
        <p:nvPicPr>
          <p:cNvPr id="8198" name="Picture 6" descr="https://sun9-64.userapi.com/impg/c858228/v858228548/19c18b/51Otjz02DzA.jpg?size=1680x1120&amp;quality=96&amp;proxy=1&amp;sign=09fbcf2e9d2a637984c14594e8d33d13&amp;type=albu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106" y="3933056"/>
            <a:ext cx="4387414" cy="2924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sun9-22.userapi.com/impg/c856036/v856036289/233a48/rheiL2LJ7Jc.jpg?size=738x1032&amp;quality=96&amp;proxy=1&amp;sign=fc1fcf091cbc73632eb9395729430a2a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2697"/>
            <a:ext cx="4795071" cy="67053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988840"/>
            <a:ext cx="6912768" cy="4464496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Цель: Создать военно-патриотическую песню для нашего класса. </a:t>
            </a:r>
            <a:endParaRPr lang="ru-RU" dirty="0" smtClean="0"/>
          </a:p>
          <a:p>
            <a:pPr fontAlgn="base"/>
            <a:r>
              <a:rPr lang="ru-RU" b="1" dirty="0" smtClean="0"/>
              <a:t> Задачи:</a:t>
            </a:r>
            <a:r>
              <a:rPr lang="ru-RU" dirty="0" smtClean="0"/>
              <a:t> </a:t>
            </a:r>
          </a:p>
          <a:p>
            <a:pPr fontAlgn="base"/>
            <a:r>
              <a:rPr lang="ru-RU" dirty="0" smtClean="0"/>
              <a:t>- Выбрать тематику написания песни;</a:t>
            </a:r>
          </a:p>
          <a:p>
            <a:pPr fontAlgn="base"/>
            <a:r>
              <a:rPr lang="ru-RU" dirty="0" smtClean="0"/>
              <a:t>- Сочинить собственные стихи</a:t>
            </a:r>
          </a:p>
          <a:p>
            <a:pPr fontAlgn="base"/>
            <a:r>
              <a:rPr lang="ru-RU" dirty="0" smtClean="0"/>
              <a:t>- Сочинить музыку к стихам</a:t>
            </a:r>
          </a:p>
          <a:p>
            <a:pPr fontAlgn="base"/>
            <a:r>
              <a:rPr lang="ru-RU" dirty="0" smtClean="0"/>
              <a:t>- Сделать музыкальную обработку нотного текста</a:t>
            </a:r>
          </a:p>
          <a:p>
            <a:pPr fontAlgn="base"/>
            <a:r>
              <a:rPr lang="ru-RU" dirty="0" smtClean="0"/>
              <a:t>- Разучить с одноклассниками мелодию и слова новой песни</a:t>
            </a:r>
          </a:p>
          <a:p>
            <a:pPr fontAlgn="base"/>
            <a:r>
              <a:rPr lang="ru-RU" dirty="0" smtClean="0"/>
              <a:t>- Поработать над дикцией, артикуляцией, </a:t>
            </a:r>
            <a:r>
              <a:rPr lang="ru-RU" dirty="0" err="1" smtClean="0"/>
              <a:t>звуковедением</a:t>
            </a:r>
            <a:r>
              <a:rPr lang="ru-RU" dirty="0" smtClean="0"/>
              <a:t> с хором-классом</a:t>
            </a:r>
          </a:p>
          <a:p>
            <a:pPr fontAlgn="base"/>
            <a:r>
              <a:rPr lang="ru-RU" dirty="0" smtClean="0"/>
              <a:t>- Записать исполнение песни</a:t>
            </a:r>
          </a:p>
          <a:p>
            <a:pPr fontAlgn="base"/>
            <a:r>
              <a:rPr lang="ru-RU" b="1" dirty="0" smtClean="0"/>
              <a:t>Объект исследования:</a:t>
            </a:r>
            <a:r>
              <a:rPr lang="ru-RU" dirty="0" smtClean="0"/>
              <a:t> Процесс создания </a:t>
            </a:r>
            <a:r>
              <a:rPr lang="ru-RU" dirty="0" err="1" smtClean="0"/>
              <a:t>воено</a:t>
            </a:r>
            <a:r>
              <a:rPr lang="ru-RU" dirty="0" smtClean="0"/>
              <a:t> –патриотической песни от этапа написания стихов, до момента исполнения готового материала и записи музыкального видеоклипа.</a:t>
            </a:r>
          </a:p>
          <a:p>
            <a:pPr fontAlgn="base"/>
            <a:r>
              <a:rPr lang="ru-RU" b="1" dirty="0" smtClean="0"/>
              <a:t>Предмет исследования:</a:t>
            </a:r>
            <a:r>
              <a:rPr lang="ru-RU" dirty="0" smtClean="0"/>
              <a:t> написание патриотической песни</a:t>
            </a:r>
          </a:p>
          <a:p>
            <a:endParaRPr lang="ru-RU" dirty="0"/>
          </a:p>
        </p:txBody>
      </p:sp>
      <p:sp>
        <p:nvSpPr>
          <p:cNvPr id="1027" name="AutoShape 3" descr="https://s1.slide-share.ru/s_image/eb5902277fab1832cd889290d7bbb988/77f95626-5db2-4961-af9f-99ea97ce065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00808"/>
            <a:ext cx="7416824" cy="4425355"/>
          </a:xfrm>
          <a:solidFill>
            <a:schemeClr val="bg1"/>
          </a:solidFill>
        </p:spPr>
        <p:txBody>
          <a:bodyPr/>
          <a:lstStyle/>
          <a:p>
            <a:pPr fontAlgn="base"/>
            <a:r>
              <a:rPr lang="ru-RU" b="1" dirty="0" smtClean="0"/>
              <a:t>Участники проекта:</a:t>
            </a:r>
            <a:endParaRPr lang="ru-RU" dirty="0" smtClean="0"/>
          </a:p>
          <a:p>
            <a:pPr lvl="0" fontAlgn="base"/>
            <a:r>
              <a:rPr lang="ru-RU" dirty="0" smtClean="0"/>
              <a:t>учащиеся  7А класса - рабочая группа;</a:t>
            </a:r>
          </a:p>
          <a:p>
            <a:pPr lvl="0" fontAlgn="base"/>
            <a:r>
              <a:rPr lang="ru-RU" dirty="0" smtClean="0"/>
              <a:t>учитель музыки - куратор проекта.</a:t>
            </a:r>
          </a:p>
          <a:p>
            <a:pPr fontAlgn="base"/>
            <a:r>
              <a:rPr lang="ru-RU" b="1" dirty="0" smtClean="0"/>
              <a:t>Партнеры:</a:t>
            </a:r>
            <a:endParaRPr lang="ru-RU" dirty="0" smtClean="0"/>
          </a:p>
          <a:p>
            <a:pPr lvl="0" fontAlgn="base"/>
            <a:r>
              <a:rPr lang="ru-RU" dirty="0" smtClean="0"/>
              <a:t>классный руководитель;</a:t>
            </a:r>
          </a:p>
          <a:p>
            <a:pPr lvl="0" fontAlgn="base"/>
            <a:r>
              <a:rPr lang="ru-RU" dirty="0" smtClean="0"/>
              <a:t>родители;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628800"/>
            <a:ext cx="6984776" cy="4497363"/>
          </a:xfrm>
          <a:solidFill>
            <a:schemeClr val="bg1"/>
          </a:solidFill>
        </p:spPr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Этапы проекта.</a:t>
            </a:r>
            <a:endParaRPr lang="ru-RU" dirty="0" smtClean="0"/>
          </a:p>
          <a:p>
            <a:pPr lvl="0" fontAlgn="base"/>
            <a:r>
              <a:rPr lang="ru-RU" b="1" i="1" dirty="0" smtClean="0"/>
              <a:t>Теоретический:</a:t>
            </a:r>
            <a:endParaRPr lang="ru-RU" dirty="0" smtClean="0"/>
          </a:p>
          <a:p>
            <a:pPr lvl="0" fontAlgn="base"/>
            <a:r>
              <a:rPr lang="ru-RU" dirty="0" smtClean="0"/>
              <a:t>сбор и изучение информации по теме проекта;</a:t>
            </a:r>
          </a:p>
          <a:p>
            <a:pPr lvl="0" fontAlgn="base"/>
            <a:r>
              <a:rPr lang="ru-RU" dirty="0" smtClean="0"/>
              <a:t>определение участников проекта;</a:t>
            </a:r>
          </a:p>
          <a:p>
            <a:pPr lvl="0" fontAlgn="base"/>
            <a:r>
              <a:rPr lang="ru-RU" dirty="0" smtClean="0"/>
              <a:t>выбор форм и методов реализации проекта;</a:t>
            </a:r>
          </a:p>
          <a:p>
            <a:pPr lvl="0" fontAlgn="base"/>
            <a:r>
              <a:rPr lang="ru-RU" dirty="0" smtClean="0"/>
              <a:t>разработка плана работы.</a:t>
            </a:r>
          </a:p>
          <a:p>
            <a:pPr lvl="0" fontAlgn="base"/>
            <a:r>
              <a:rPr lang="ru-RU" b="1" i="1" dirty="0" smtClean="0"/>
              <a:t>Практический:</a:t>
            </a:r>
            <a:endParaRPr lang="ru-RU" dirty="0" smtClean="0"/>
          </a:p>
          <a:p>
            <a:pPr lvl="0" fontAlgn="base"/>
            <a:r>
              <a:rPr lang="ru-RU" dirty="0" smtClean="0"/>
              <a:t>Подбор материала по тематике создания песни;</a:t>
            </a:r>
          </a:p>
          <a:p>
            <a:pPr lvl="0" fontAlgn="base"/>
            <a:r>
              <a:rPr lang="ru-RU" dirty="0" smtClean="0"/>
              <a:t>Написание текста песни</a:t>
            </a:r>
          </a:p>
          <a:p>
            <a:pPr lvl="0" fontAlgn="base"/>
            <a:r>
              <a:rPr lang="ru-RU" dirty="0" smtClean="0"/>
              <a:t>Написание нотного материала к стихам</a:t>
            </a:r>
          </a:p>
          <a:p>
            <a:pPr lvl="0" fontAlgn="base"/>
            <a:r>
              <a:rPr lang="ru-RU" dirty="0" smtClean="0"/>
              <a:t> Проведение репетиционных занятий по музыке;</a:t>
            </a:r>
          </a:p>
          <a:p>
            <a:pPr lvl="0" fontAlgn="base"/>
            <a:r>
              <a:rPr lang="ru-RU" dirty="0" smtClean="0"/>
              <a:t>Самостоятельное разучивание песни;</a:t>
            </a:r>
          </a:p>
          <a:p>
            <a:pPr lvl="0" fontAlgn="base"/>
            <a:r>
              <a:rPr lang="ru-RU" dirty="0" smtClean="0"/>
              <a:t>Запись песни на профессиональной студии</a:t>
            </a:r>
          </a:p>
          <a:p>
            <a:pPr lvl="0" fontAlgn="base"/>
            <a:r>
              <a:rPr lang="ru-RU" dirty="0" smtClean="0"/>
              <a:t>Создание видеоряда к песне</a:t>
            </a:r>
          </a:p>
          <a:p>
            <a:pPr lvl="0" fontAlgn="base"/>
            <a:r>
              <a:rPr lang="ru-RU" dirty="0" smtClean="0"/>
              <a:t>Создание презентации и защита проекта.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827583" y="1711500"/>
          <a:ext cx="7859217" cy="432892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4249641"/>
                <a:gridCol w="1669736"/>
                <a:gridCol w="1939840"/>
              </a:tblGrid>
              <a:tr h="426482"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Вид, название мероприятия.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Срок исполнения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Целевая аудитория,</a:t>
                      </a:r>
                      <a:endParaRPr lang="ru-RU" sz="1000"/>
                    </a:p>
                    <a:p>
                      <a:pPr algn="ctr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учащиеся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</a:tr>
              <a:tr h="426482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1.1.Определение идеи, цели, задач проекта.  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1.2.Выбор участников.  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сентябрь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 куратор,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рабочая группа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</a:tr>
              <a:tr h="2345653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2.1. Планирование деятельности по теме проекта.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2.2. Поиск информации.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2.3. Написание стихов на патриотическую тематику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2.4. Написание музыки к стихам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2.5.Обработка музыкального материала, аранжировка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2.6. Проведение занятий по разучиванию нового музыкального произведения.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2.7. Запись музыкального произведения на специализированной музыкальной пложадке.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2.8. Запись видеоряда к новой песне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октябрь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октябрь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ноябрь-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январь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февраль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март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март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февраль-апрель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март</a:t>
                      </a:r>
                      <a:endParaRPr lang="ru-RU" sz="100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апрель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куратор,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рабочая группа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куратор,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рабочая группа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рабочая группа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куратор,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рабочая группа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учащиеся 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 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разработчики проекта</a:t>
                      </a:r>
                      <a:endParaRPr lang="ru-RU" sz="1000" dirty="0"/>
                    </a:p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разработчики проекта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</a:tr>
              <a:tr h="213241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3. Сотрудничество с социальными партнерами.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в течение года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участники проекта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</a:tr>
              <a:tr h="639724"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4. Освещение реализации проекта на школьном сайте.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/>
                        <a:t>март-апрель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  <a:tc>
                  <a:txBody>
                    <a:bodyPr/>
                    <a:lstStyle/>
                    <a:p>
                      <a:pPr algn="just" fontAlgn="base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/>
                        <a:t>Зам. директора по воспитательной работе, разработчики проекта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4057" marR="6405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s://mbounkl.ru/sites/default/files/mg_60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57" y="0"/>
            <a:ext cx="9145657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0"/>
            <a:ext cx="8964488" cy="2780928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Песня, или песнь, — наиболее простая, но распространённая форма вокальной музыки, объединяющая поэтический текст с мелодией. Иногда сопровождается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оркестикой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Песня в широком значении включает в себя всё, что поётся, при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условии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одновременного сочетания слова и напева; в узком значении — малый стихотворный лирический жанр, существующий у всех народов и характеризующийся простотой музыкально-словесного построения . Песни отличаются по жанрам, складу, формам исполнения и другим признакам. Песня может исполняться как одним певцом, так и хором. Песни поют как с инструментальным сопровождением, так и без него (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cappella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sun9-13.userapi.com/impg/s_vXS5BMKEh-7IfIs0tk0xthu4LBPk9CQYtFIg/FeAFFhVwfHE.jpg?size=1280x853&amp;quality=96&amp;proxy=1&amp;sign=907c07902faf58b444b1389305bbfee5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996952"/>
            <a:ext cx="4506506" cy="3003164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827584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Посвящается ветерану Великой Отечественной войны Васильеву Афанасию Васильевичу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office-apps.net/uploads/posts/2019-08/1565519133_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1835696" y="0"/>
            <a:ext cx="5760640" cy="6858000"/>
          </a:xfrm>
          <a:solidFill>
            <a:schemeClr val="bg1"/>
          </a:solidFill>
        </p:spPr>
        <p:txBody>
          <a:bodyPr>
            <a:normAutofit fontScale="67500" lnSpcReduction="20000"/>
          </a:bodyPr>
          <a:lstStyle/>
          <a:p>
            <a:r>
              <a:rPr lang="ru-RU" sz="2700" b="1" i="1" dirty="0" smtClean="0"/>
              <a:t>Русская кровь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1 куплет:</a:t>
            </a:r>
            <a:br>
              <a:rPr lang="ru-RU" sz="2700" dirty="0" smtClean="0"/>
            </a:br>
            <a:r>
              <a:rPr lang="ru-RU" sz="2700" dirty="0" smtClean="0"/>
              <a:t>Память - времени сильней</a:t>
            </a:r>
            <a:br>
              <a:rPr lang="ru-RU" sz="2700" dirty="0" smtClean="0"/>
            </a:br>
            <a:r>
              <a:rPr lang="ru-RU" sz="2700" dirty="0" smtClean="0"/>
              <a:t>Повторяем вновь.</a:t>
            </a:r>
            <a:br>
              <a:rPr lang="ru-RU" sz="2700" dirty="0" smtClean="0"/>
            </a:br>
            <a:r>
              <a:rPr lang="ru-RU" sz="2700" dirty="0" smtClean="0"/>
              <a:t>Отвага, мужество и честь-</a:t>
            </a:r>
            <a:br>
              <a:rPr lang="ru-RU" sz="2700" dirty="0" smtClean="0"/>
            </a:br>
            <a:r>
              <a:rPr lang="ru-RU" sz="2700" dirty="0" smtClean="0"/>
              <a:t>Русская в нас кровь!</a:t>
            </a:r>
            <a:br>
              <a:rPr lang="ru-RU" sz="2700" dirty="0" smtClean="0"/>
            </a:br>
            <a:r>
              <a:rPr lang="ru-RU" sz="2700" dirty="0" smtClean="0"/>
              <a:t>Не смоют годы и века</a:t>
            </a:r>
            <a:br>
              <a:rPr lang="ru-RU" sz="2700" dirty="0" smtClean="0"/>
            </a:br>
            <a:r>
              <a:rPr lang="ru-RU" sz="2700" dirty="0" smtClean="0"/>
              <a:t>Любовь к стране родной!</a:t>
            </a:r>
            <a:br>
              <a:rPr lang="ru-RU" sz="2700" dirty="0" smtClean="0"/>
            </a:br>
            <a:r>
              <a:rPr lang="ru-RU" sz="2700" dirty="0" smtClean="0"/>
              <a:t>Победа, май в наших сердцах</a:t>
            </a:r>
            <a:br>
              <a:rPr lang="ru-RU" sz="2700" dirty="0" smtClean="0"/>
            </a:br>
            <a:r>
              <a:rPr lang="ru-RU" sz="2700" dirty="0" err="1" smtClean="0"/>
              <a:t>Кадетства</a:t>
            </a:r>
            <a:r>
              <a:rPr lang="ru-RU" sz="2700" dirty="0" smtClean="0"/>
              <a:t> дружный строй!</a:t>
            </a:r>
            <a:br>
              <a:rPr lang="ru-RU" sz="2700" dirty="0" smtClean="0"/>
            </a:br>
            <a:r>
              <a:rPr lang="ru-RU" sz="2700" dirty="0" smtClean="0"/>
              <a:t>Припев:</a:t>
            </a:r>
            <a:br>
              <a:rPr lang="ru-RU" sz="2700" dirty="0" smtClean="0"/>
            </a:br>
            <a:r>
              <a:rPr lang="ru-RU" sz="2700" dirty="0" smtClean="0"/>
              <a:t>В молчанье замерли люди Земли.</a:t>
            </a:r>
            <a:br>
              <a:rPr lang="ru-RU" sz="2700" dirty="0" smtClean="0"/>
            </a:br>
            <a:r>
              <a:rPr lang="ru-RU" sz="2700" dirty="0" smtClean="0"/>
              <a:t>Нам память вечная греет сердца.</a:t>
            </a:r>
            <a:br>
              <a:rPr lang="ru-RU" sz="2700" dirty="0" smtClean="0"/>
            </a:br>
            <a:r>
              <a:rPr lang="ru-RU" sz="2700" dirty="0" smtClean="0"/>
              <a:t>За мир в ответе перед Родиной мы-</a:t>
            </a:r>
            <a:br>
              <a:rPr lang="ru-RU" sz="2700" dirty="0" smtClean="0"/>
            </a:br>
            <a:r>
              <a:rPr lang="ru-RU" sz="2700" dirty="0" smtClean="0"/>
              <a:t>Победа в памяти нашей всегда!</a:t>
            </a:r>
            <a:br>
              <a:rPr lang="ru-RU" sz="2700" dirty="0" smtClean="0"/>
            </a:br>
            <a:r>
              <a:rPr lang="ru-RU" sz="2700" dirty="0" smtClean="0"/>
              <a:t>И если Родина нас позовет –</a:t>
            </a:r>
            <a:br>
              <a:rPr lang="ru-RU" sz="2700" dirty="0" smtClean="0"/>
            </a:br>
            <a:r>
              <a:rPr lang="ru-RU" sz="2700" dirty="0" smtClean="0"/>
              <a:t>Мы в бой пойдем, не жалея себя!</a:t>
            </a:r>
            <a:br>
              <a:rPr lang="ru-RU" sz="2700" dirty="0" smtClean="0"/>
            </a:br>
            <a:r>
              <a:rPr lang="ru-RU" sz="2700" dirty="0" smtClean="0"/>
              <a:t>Наш край родной от врагов сбережем!</a:t>
            </a:r>
            <a:br>
              <a:rPr lang="ru-RU" sz="2700" dirty="0" smtClean="0"/>
            </a:br>
            <a:r>
              <a:rPr lang="ru-RU" sz="2700" dirty="0" smtClean="0"/>
              <a:t>Пусть небо мирное будет всегда!</a:t>
            </a:r>
            <a:br>
              <a:rPr lang="ru-RU" sz="2700" dirty="0" smtClean="0"/>
            </a:br>
            <a:r>
              <a:rPr lang="ru-RU" sz="2700" dirty="0" smtClean="0"/>
              <a:t>2 куплет:</a:t>
            </a:r>
            <a:br>
              <a:rPr lang="ru-RU" sz="2700" dirty="0" smtClean="0"/>
            </a:br>
            <a:r>
              <a:rPr lang="ru-RU" sz="2700" dirty="0" smtClean="0"/>
              <a:t>Солнце светит в мае нам,</a:t>
            </a:r>
            <a:br>
              <a:rPr lang="ru-RU" sz="2700" dirty="0" smtClean="0"/>
            </a:br>
            <a:r>
              <a:rPr lang="ru-RU" sz="2700" dirty="0" smtClean="0"/>
              <a:t>Все парада все ждут.</a:t>
            </a:r>
            <a:br>
              <a:rPr lang="ru-RU" sz="2700" dirty="0" smtClean="0"/>
            </a:br>
            <a:r>
              <a:rPr lang="ru-RU" sz="2700" dirty="0" smtClean="0"/>
              <a:t>Только жаль, что ветераны,</a:t>
            </a:r>
            <a:br>
              <a:rPr lang="ru-RU" sz="2700" dirty="0" smtClean="0"/>
            </a:br>
            <a:r>
              <a:rPr lang="ru-RU" sz="2700" dirty="0" smtClean="0"/>
              <a:t>С нами не идут…</a:t>
            </a:r>
            <a:br>
              <a:rPr lang="ru-RU" sz="2700" dirty="0" smtClean="0"/>
            </a:br>
            <a:r>
              <a:rPr lang="ru-RU" sz="2700" dirty="0" smtClean="0"/>
              <a:t>Строем дружным мы идем,</a:t>
            </a:r>
            <a:br>
              <a:rPr lang="ru-RU" sz="2700" dirty="0" smtClean="0"/>
            </a:br>
            <a:r>
              <a:rPr lang="ru-RU" sz="2700" dirty="0" smtClean="0"/>
              <a:t>Флаги мы несем,</a:t>
            </a:r>
            <a:br>
              <a:rPr lang="ru-RU" sz="2700" dirty="0" smtClean="0"/>
            </a:br>
            <a:r>
              <a:rPr lang="ru-RU" sz="2700" dirty="0" smtClean="0"/>
              <a:t>Ваше дело продолжаем –</a:t>
            </a:r>
            <a:br>
              <a:rPr lang="ru-RU" sz="2700" dirty="0" smtClean="0"/>
            </a:br>
            <a:r>
              <a:rPr lang="ru-RU" sz="2700" dirty="0" smtClean="0"/>
              <a:t>В память вам поем!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Этапы написания песни:</a:t>
            </a:r>
            <a:br>
              <a:rPr lang="ru-RU" dirty="0" smtClean="0"/>
            </a:br>
            <a:r>
              <a:rPr lang="ru-RU" dirty="0" smtClean="0"/>
              <a:t>1. Песня должна иметь начало, середину и конец.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un9-72.userapi.com/impf/c846524/v846524860/49c47/KzFYoa18pkA.jpg?size=1200x800&amp;quality=96&amp;sign=7a389c8ac674ad4e1959cde770ca5a44&amp;type=albu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700808"/>
            <a:ext cx="7281528" cy="4854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378</Words>
  <Application>Microsoft Office PowerPoint</Application>
  <PresentationFormat>Экран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Как родилась песня? </vt:lpstr>
      <vt:lpstr>Слайд 2</vt:lpstr>
      <vt:lpstr>Слайд 3</vt:lpstr>
      <vt:lpstr>Слайд 4</vt:lpstr>
      <vt:lpstr>Слайд 5</vt:lpstr>
      <vt:lpstr>Слайд 6</vt:lpstr>
      <vt:lpstr>Посвящается ветерану Великой Отечественной войны Васильеву Афанасию Васильевичу</vt:lpstr>
      <vt:lpstr>Слайд 8</vt:lpstr>
      <vt:lpstr>Этапы написания песни: 1. Песня должна иметь начало, середину и конец.</vt:lpstr>
      <vt:lpstr> 2. Используйте формы времени. 3. Используйте визуальный материал, добавьте в историю декораций и вещей, нарисуйте картину для слушателя. 4. Пишите только об одной вещи. 5.  Пишите о том, что знаете. Это старое, но хорошее правило. </vt:lpstr>
      <vt:lpstr>Слайд 11</vt:lpstr>
      <vt:lpstr>12 марта 2020 год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8</cp:revision>
  <dcterms:created xsi:type="dcterms:W3CDTF">2021-01-21T09:04:40Z</dcterms:created>
  <dcterms:modified xsi:type="dcterms:W3CDTF">2021-06-09T14:09:00Z</dcterms:modified>
</cp:coreProperties>
</file>