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8" r:id="rId6"/>
    <p:sldId id="267" r:id="rId7"/>
    <p:sldId id="269" r:id="rId8"/>
    <p:sldId id="270" r:id="rId9"/>
    <p:sldId id="278" r:id="rId10"/>
    <p:sldId id="265" r:id="rId11"/>
    <p:sldId id="266" r:id="rId12"/>
    <p:sldId id="271" r:id="rId13"/>
    <p:sldId id="28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6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97297" y="3140968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Зимние забавы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5349" y="2617748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Педагогический проект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064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99592" y="548680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«Метание снежков в цель»</a:t>
            </a:r>
            <a:endParaRPr lang="ru-RU" sz="2800" b="1" dirty="0">
              <a:solidFill>
                <a:srgbClr val="00B0F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88" y="1412776"/>
            <a:ext cx="8604448" cy="48317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6112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27584" y="62068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«Подвижные игры»</a:t>
            </a:r>
            <a:endParaRPr lang="ru-RU" sz="2800" b="1" dirty="0">
              <a:solidFill>
                <a:srgbClr val="00B0F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17723"/>
            <a:ext cx="2815091" cy="50131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990" y="1552789"/>
            <a:ext cx="2813266" cy="50099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334" y="1569973"/>
            <a:ext cx="2817339" cy="50171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8745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imnie-novogodnie-fony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-214338"/>
            <a:ext cx="9143999" cy="7072338"/>
          </a:xfrm>
        </p:spPr>
      </p:pic>
      <p:pic>
        <p:nvPicPr>
          <p:cNvPr id="5" name="Рисунок 4" descr="IMG_20161227_1140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85786" y="0"/>
            <a:ext cx="3570238" cy="6357958"/>
          </a:xfrm>
          <a:prstGeom prst="rect">
            <a:avLst/>
          </a:prstGeom>
        </p:spPr>
      </p:pic>
      <p:pic>
        <p:nvPicPr>
          <p:cNvPr id="6" name="Рисунок 5" descr="IMG_20161226_11330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92908" y="0"/>
            <a:ext cx="3530123" cy="628652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zimnie-novogodnie-fony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pic>
        <p:nvPicPr>
          <p:cNvPr id="3" name="Рисунок 2" descr="IMG_20170113_1105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10" y="1285860"/>
            <a:ext cx="3000396" cy="5343171"/>
          </a:xfrm>
          <a:prstGeom prst="rect">
            <a:avLst/>
          </a:prstGeom>
        </p:spPr>
      </p:pic>
      <p:pic>
        <p:nvPicPr>
          <p:cNvPr id="4" name="Рисунок 3" descr="IMG_20170113_11020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86381" y="1356294"/>
            <a:ext cx="2928958" cy="52159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43174" y="285728"/>
            <a:ext cx="44855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Прогулки в лес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736"/>
            <a:ext cx="9204319" cy="6897736"/>
          </a:xfrm>
        </p:spPr>
      </p:pic>
      <p:sp>
        <p:nvSpPr>
          <p:cNvPr id="5" name="TextBox 4"/>
          <p:cNvSpPr txBox="1"/>
          <p:nvPr/>
        </p:nvSpPr>
        <p:spPr>
          <a:xfrm>
            <a:off x="1259632" y="836712"/>
            <a:ext cx="63367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/>
              <a:t>Цель проекта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 </a:t>
            </a:r>
            <a:r>
              <a:rPr lang="ru-RU" dirty="0"/>
              <a:t>Создание оптимальных условий для организации двигательной активности и оздоровительной работы с детьми в зимний период.</a:t>
            </a:r>
          </a:p>
          <a:p>
            <a:r>
              <a:rPr lang="ru-RU" sz="2400" b="1" u="sng" dirty="0"/>
              <a:t>Задачи проекта</a:t>
            </a:r>
            <a:r>
              <a:rPr lang="ru-RU" u="sng" dirty="0" smtClean="0"/>
              <a:t>:</a:t>
            </a:r>
          </a:p>
          <a:p>
            <a:r>
              <a:rPr lang="ru-RU" u="sng" dirty="0" smtClean="0"/>
              <a:t> </a:t>
            </a:r>
            <a:r>
              <a:rPr lang="ru-RU" dirty="0"/>
              <a:t>Формировать у детей привычку к здоровому образу жизни и потребность в разнообразной самостоятельной двигательной деятельности на воздухе.</a:t>
            </a:r>
          </a:p>
          <a:p>
            <a:r>
              <a:rPr lang="ru-RU" dirty="0"/>
              <a:t>Развивать у детей физические качества: ловкость, быстроту, выносливость во время подвижных игр, соревнований, развлечений.</a:t>
            </a:r>
          </a:p>
          <a:p>
            <a:r>
              <a:rPr lang="ru-RU" dirty="0"/>
              <a:t>Воспитывать у детей нравственно – волевые качества, коммуникативные способности и трудолюбие в ходе коллективной деятельности.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3845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937"/>
            <a:ext cx="9216007" cy="6858000"/>
          </a:xfrm>
        </p:spPr>
      </p:pic>
      <p:sp>
        <p:nvSpPr>
          <p:cNvPr id="6" name="TextBox 5"/>
          <p:cNvSpPr txBox="1"/>
          <p:nvPr/>
        </p:nvSpPr>
        <p:spPr>
          <a:xfrm>
            <a:off x="1547664" y="1196752"/>
            <a:ext cx="61926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Участники проекта</a:t>
            </a:r>
            <a:r>
              <a:rPr lang="ru-RU" u="sng" dirty="0"/>
              <a:t>:</a:t>
            </a:r>
            <a:r>
              <a:rPr lang="ru-RU" dirty="0"/>
              <a:t> дети </a:t>
            </a:r>
            <a:r>
              <a:rPr lang="ru-RU" dirty="0" smtClean="0"/>
              <a:t>старшего </a:t>
            </a:r>
            <a:r>
              <a:rPr lang="ru-RU" dirty="0"/>
              <a:t>дошкольного возраста, </a:t>
            </a:r>
            <a:r>
              <a:rPr lang="ru-RU" dirty="0" smtClean="0"/>
              <a:t>воспитатели, родители.</a:t>
            </a:r>
            <a:endParaRPr lang="ru-RU" dirty="0"/>
          </a:p>
          <a:p>
            <a:r>
              <a:rPr lang="ru-RU" b="1" u="sng" dirty="0"/>
              <a:t>Продолжительность проекта</a:t>
            </a:r>
            <a:r>
              <a:rPr lang="ru-RU" dirty="0"/>
              <a:t>: </a:t>
            </a:r>
            <a:r>
              <a:rPr lang="ru-RU" dirty="0" smtClean="0"/>
              <a:t>20 дней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b="1" u="sng" dirty="0"/>
              <a:t>Предполагаемый </a:t>
            </a:r>
            <a:r>
              <a:rPr lang="ru-RU" b="1" u="sng" dirty="0" smtClean="0"/>
              <a:t>результат</a:t>
            </a:r>
            <a:r>
              <a:rPr lang="ru-RU" u="sng" dirty="0" smtClean="0"/>
              <a:t>:</a:t>
            </a:r>
          </a:p>
          <a:p>
            <a:r>
              <a:rPr lang="ru-RU" dirty="0" smtClean="0"/>
              <a:t>Повышение </a:t>
            </a:r>
            <a:r>
              <a:rPr lang="ru-RU" dirty="0"/>
              <a:t>двигательной активности, уровня физического развития дошкольников.</a:t>
            </a:r>
          </a:p>
          <a:p>
            <a:r>
              <a:rPr lang="ru-RU" dirty="0"/>
              <a:t>Стимулирование развития фантазии, воображения и художественного </a:t>
            </a:r>
            <a:r>
              <a:rPr lang="ru-RU" u="sng" dirty="0" smtClean="0"/>
              <a:t>творчества.</a:t>
            </a:r>
            <a:endParaRPr lang="ru-RU" dirty="0"/>
          </a:p>
          <a:p>
            <a:r>
              <a:rPr lang="ru-RU" dirty="0" smtClean="0"/>
              <a:t>Повышение </a:t>
            </a:r>
            <a:r>
              <a:rPr lang="ru-RU" dirty="0"/>
              <a:t>устойчивости детей к простудным заболеваниям, выносливости, снижение заболеваемости.</a:t>
            </a:r>
          </a:p>
          <a:p>
            <a:r>
              <a:rPr lang="ru-RU" dirty="0"/>
              <a:t>• закрепление знаний и представлений детей о зимних развлечениях и видах спорта;</a:t>
            </a:r>
          </a:p>
          <a:p>
            <a:r>
              <a:rPr lang="ru-RU" dirty="0"/>
              <a:t>• развитие творческого воображения, творческого мышления</a:t>
            </a:r>
          </a:p>
          <a:p>
            <a:r>
              <a:rPr lang="ru-RU" dirty="0"/>
              <a:t>• формирование предпосылок поисковой деятельности, интеллектуальной инициативы.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5594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1238177" y="1196752"/>
            <a:ext cx="655272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Итоги проекта:</a:t>
            </a:r>
            <a:r>
              <a:rPr lang="ru-RU" dirty="0"/>
              <a:t> В процессе реализации проекта дети были очень увлечены различными видами деятельности по теме. . Проводимая работа объединяла детей, создавала доброжелательную атмосферу в коллективе.</a:t>
            </a:r>
          </a:p>
          <a:p>
            <a:pPr lvl="0"/>
            <a:r>
              <a:rPr lang="ru-RU" dirty="0"/>
              <a:t>Дети овладели достаточным уровнем двигательной активности согласно возрасту.</a:t>
            </a:r>
          </a:p>
          <a:p>
            <a:pPr lvl="0"/>
            <a:r>
              <a:rPr lang="ru-RU" dirty="0"/>
              <a:t>Воспитанники познакомились с новыми разнообразными играми и упражнениями в группе и на воздухе.</a:t>
            </a:r>
          </a:p>
          <a:p>
            <a:pPr lvl="0"/>
            <a:r>
              <a:rPr lang="ru-RU" dirty="0"/>
              <a:t> Ребята освоили технику ходьбы на лыжах, игры с клюшкой и шайбой.</a:t>
            </a:r>
          </a:p>
          <a:p>
            <a:pPr lvl="0"/>
            <a:r>
              <a:rPr lang="ru-RU" dirty="0"/>
              <a:t>Приобретённые навыки помогут стать более самостоятельным и независимым.</a:t>
            </a:r>
          </a:p>
          <a:p>
            <a:pPr lvl="0"/>
            <a:r>
              <a:rPr lang="ru-RU" dirty="0"/>
              <a:t>Полученный двигательный опыт позволит избежать несчастных случаев.</a:t>
            </a:r>
          </a:p>
          <a:p>
            <a:pPr lvl="0"/>
            <a:r>
              <a:rPr lang="ru-RU" dirty="0"/>
              <a:t>Повысится двигательная самостоятельность, общая выносливость, снизится заболеваемость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4473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403648" y="314096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34233042"/>
              </p:ext>
            </p:extLst>
          </p:nvPr>
        </p:nvGraphicFramePr>
        <p:xfrm>
          <a:off x="457200" y="908719"/>
          <a:ext cx="8229600" cy="52565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9049"/>
                <a:gridCol w="1589908"/>
                <a:gridCol w="2253515"/>
                <a:gridCol w="2587128"/>
              </a:tblGrid>
              <a:tr h="765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Этапы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7" marR="60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Содержание деятельности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7" marR="60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Цель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7" marR="60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Форма реализации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7" marR="60647" marT="0" marB="0"/>
                </a:tc>
              </a:tr>
              <a:tr h="1914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Организационный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7" marR="60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сбор информации, работа с методической литературой, составление плана работы над проектом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7" marR="6064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100" dirty="0">
                          <a:effectLst/>
                        </a:rPr>
                        <a:t>: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Формулирование </a:t>
                      </a:r>
                      <a:r>
                        <a:rPr lang="ru-RU" sz="1100" dirty="0" smtClean="0">
                          <a:effectLst/>
                        </a:rPr>
                        <a:t>проблемы:</a:t>
                      </a:r>
                      <a:r>
                        <a:rPr lang="ru-RU" sz="1100" baseline="0" dirty="0" smtClean="0">
                          <a:effectLst/>
                        </a:rPr>
                        <a:t> А почему </a:t>
                      </a:r>
                      <a:r>
                        <a:rPr lang="ru-RU" sz="1100" baseline="0" smtClean="0">
                          <a:effectLst/>
                        </a:rPr>
                        <a:t>«Забавы?»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Выбор способа решения.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7" marR="60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Интернет,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Методическая литература, 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беседы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7" marR="60647" marT="0" marB="0"/>
                </a:tc>
              </a:tr>
              <a:tr h="1599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Планирование деятельности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7" marR="60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реализация проекта.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7" marR="60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Провести мероприятия согласно плану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7" marR="60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НОД. Совместная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 и самостоятельная деятельность.</a:t>
                      </a:r>
                      <a:endParaRPr lang="ru-RU" sz="900" dirty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effectLst/>
                        </a:rPr>
                        <a:t>Сотрудничество с </a:t>
                      </a:r>
                      <a:r>
                        <a:rPr lang="ru-RU" sz="1100" dirty="0" smtClean="0">
                          <a:effectLst/>
                        </a:rPr>
                        <a:t>педагогами.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Развлечение с детьми</a:t>
                      </a:r>
                      <a:endParaRPr lang="ru-RU" sz="9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7" marR="60647" marT="0" marB="0"/>
                </a:tc>
              </a:tr>
              <a:tr h="976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Заключительный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7" marR="60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Подведение итогов.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7" marR="60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Оценить результативность проделанной работы.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7" marR="606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Презентация</a:t>
                      </a:r>
                      <a:r>
                        <a:rPr lang="ru-RU" sz="11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проекта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47" marR="60647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51720" y="260648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Этапы реализации проекта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1929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2" y="0"/>
            <a:ext cx="9144000" cy="6858000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56239578"/>
              </p:ext>
            </p:extLst>
          </p:nvPr>
        </p:nvGraphicFramePr>
        <p:xfrm>
          <a:off x="611560" y="764704"/>
          <a:ext cx="8064896" cy="57844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7513"/>
                <a:gridCol w="1754688"/>
                <a:gridCol w="1526500"/>
                <a:gridCol w="1597316"/>
                <a:gridCol w="2438879"/>
              </a:tblGrid>
              <a:tr h="393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Совместная деятельность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Самостоятельна/ Свободная творческая деятельность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Совместная работа </a:t>
                      </a:r>
                      <a:r>
                        <a:rPr lang="ru-RU" sz="1000" dirty="0" smtClean="0">
                          <a:effectLst/>
                        </a:rPr>
                        <a:t>педагогов </a:t>
                      </a:r>
                      <a:r>
                        <a:rPr lang="ru-RU" sz="1000" dirty="0">
                          <a:effectLst/>
                        </a:rPr>
                        <a:t>с детьми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</a:tr>
              <a:tr h="596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Образовательная деятельность в режимные моменты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Непосредственно – образовательная деятельность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04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/>
                      </a: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dirty="0">
                          <a:effectLst/>
                        </a:rPr>
                        <a:t>Рассматривание плакатов и картин с изображением зимних забав (катание на санках, ходьба на лыжах, скольжение на коньках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Презентация «Зимние забавы»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Подвижные</a:t>
                      </a:r>
                      <a:r>
                        <a:rPr lang="ru-RU" sz="1000" baseline="0" dirty="0" smtClean="0">
                          <a:effectLst/>
                        </a:rPr>
                        <a:t> </a:t>
                      </a:r>
                      <a:r>
                        <a:rPr lang="ru-RU" sz="1000" dirty="0" smtClean="0">
                          <a:effectLst/>
                        </a:rPr>
                        <a:t> </a:t>
                      </a:r>
                      <a:r>
                        <a:rPr lang="ru-RU" sz="1000" dirty="0">
                          <a:effectLst/>
                        </a:rPr>
                        <a:t>игры: </a:t>
                      </a:r>
                      <a:endParaRPr lang="ru-RU" sz="10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«Два Мороза»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«Заморожу»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«Попади снежком в цель»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Статьи </a:t>
                      </a:r>
                      <a:r>
                        <a:rPr lang="ru-RU" sz="1000" dirty="0" smtClean="0">
                          <a:effectLst/>
                        </a:rPr>
                        <a:t>на</a:t>
                      </a:r>
                      <a:r>
                        <a:rPr lang="ru-RU" sz="1000" baseline="0" dirty="0" smtClean="0">
                          <a:effectLst/>
                        </a:rPr>
                        <a:t> сайте детского сада</a:t>
                      </a:r>
                      <a:r>
                        <a:rPr lang="ru-RU" sz="1000" dirty="0" smtClean="0">
                          <a:effectLst/>
                        </a:rPr>
                        <a:t> </a:t>
                      </a:r>
                      <a:r>
                        <a:rPr lang="ru-RU" sz="1000" dirty="0">
                          <a:effectLst/>
                        </a:rPr>
                        <a:t>«Зимние виды спорта»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</a:tr>
              <a:tr h="10021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Дидактические игры ««Что для чего», «Скажи ласково», «Подбери слова -родственники», «А что вчера? »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Рисование на тему </a:t>
                      </a:r>
                      <a:r>
                        <a:rPr lang="ru-RU" sz="1000" dirty="0" smtClean="0">
                          <a:effectLst/>
                        </a:rPr>
                        <a:t>«Зимние</a:t>
                      </a:r>
                      <a:r>
                        <a:rPr lang="ru-RU" sz="1000" baseline="0" dirty="0" smtClean="0">
                          <a:effectLst/>
                        </a:rPr>
                        <a:t> развлечения»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Рисование: Укрась одежду </a:t>
                      </a:r>
                      <a:r>
                        <a:rPr lang="ru-RU" sz="1000" dirty="0" smtClean="0">
                          <a:effectLst/>
                        </a:rPr>
                        <a:t>спортсмена.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Рисование»Зимние забавы»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Совместно родителями </a:t>
                      </a:r>
                      <a:r>
                        <a:rPr lang="ru-RU" sz="1000" dirty="0" err="1">
                          <a:effectLst/>
                        </a:rPr>
                        <a:t>наити</a:t>
                      </a:r>
                      <a:r>
                        <a:rPr lang="ru-RU" sz="1000" dirty="0">
                          <a:effectLst/>
                        </a:rPr>
                        <a:t> загадки о зимних </a:t>
                      </a:r>
                      <a:r>
                        <a:rPr lang="ru-RU" sz="1000" dirty="0" smtClean="0">
                          <a:effectLst/>
                        </a:rPr>
                        <a:t>развлечениях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Зимний поход в лес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</a:tr>
              <a:tr h="596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Рассматривание альбома о зимних видах спорта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Знакомство детей с пословицами и поговорками о зиме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Лепка " Снеговик на санках"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 Аппликация-конструирование</a:t>
                      </a:r>
                      <a:r>
                        <a:rPr lang="ru-RU" sz="1000" baseline="0" dirty="0" smtClean="0">
                          <a:effectLst/>
                        </a:rPr>
                        <a:t> «Лыжник»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Ст. </a:t>
                      </a:r>
                      <a:r>
                        <a:rPr lang="ru-RU" sz="1000" baseline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дошк</a:t>
                      </a:r>
                      <a:r>
                        <a:rPr lang="ru-RU" sz="1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000" baseline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возр</a:t>
                      </a:r>
                      <a:r>
                        <a:rPr lang="ru-RU" sz="1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</a:tr>
              <a:tr h="799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Заучивание</a:t>
                      </a:r>
                      <a:r>
                        <a:rPr lang="ru-RU" sz="1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стихов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«Хитрые санки»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«Снежная пекарня»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Аппликация </a:t>
                      </a:r>
                      <a:r>
                        <a:rPr lang="ru-RU" sz="1000" dirty="0" smtClean="0">
                          <a:effectLst/>
                        </a:rPr>
                        <a:t> </a:t>
                      </a:r>
                      <a:r>
                        <a:rPr lang="ru-RU" sz="1000" smtClean="0">
                          <a:effectLst/>
                        </a:rPr>
                        <a:t>«Снеговик"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Раскрашивание раскрасок по теме "Эмблемы зимней олимпийской тематики" 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Участие родителей в итоговом занятии - развлечении в старшей группе «Зимние забавы»;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</a:tr>
              <a:tr h="799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Игра «Спортивное ателье», «Одень спортсмена» (подбор одежды фигуристу, хоккеисту и т.п.)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Составление детских рассказов «о зимних развлечениях»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Рассматривание картинок на тему " Зимние забавы", Зимние виды спорта".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1737" marR="51737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339752" y="172270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План реализации проекта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237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" y="-11272"/>
            <a:ext cx="9144000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425" y="1196752"/>
            <a:ext cx="2653351" cy="47251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39466" y="2132856"/>
            <a:ext cx="6062930" cy="37890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31640" y="908720"/>
            <a:ext cx="4314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Беседа «Зимние виды спорта»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0073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-5241"/>
          <a:stretch/>
        </p:blipFill>
        <p:spPr>
          <a:xfrm rot="16200000">
            <a:off x="1514430" y="2134229"/>
            <a:ext cx="3234822" cy="57606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8258"/>
          <a:stretch/>
        </p:blipFill>
        <p:spPr>
          <a:xfrm rot="16200000">
            <a:off x="4449470" y="-992998"/>
            <a:ext cx="3440884" cy="59481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1052736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«Зимние развлечения»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0233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imnie-novogodnie-fony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 descr="IMG_20170124_15193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1285860"/>
            <a:ext cx="8388550" cy="47104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86116" y="500042"/>
            <a:ext cx="2366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«Лыжники»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1498</TotalTime>
  <Words>437</Words>
  <Application>Microsoft Office PowerPoint</Application>
  <PresentationFormat>Экран (4:3)</PresentationFormat>
  <Paragraphs>90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 зарихин</dc:creator>
  <cp:lastModifiedBy>Пользователь</cp:lastModifiedBy>
  <cp:revision>95</cp:revision>
  <dcterms:created xsi:type="dcterms:W3CDTF">2017-01-05T07:39:44Z</dcterms:created>
  <dcterms:modified xsi:type="dcterms:W3CDTF">2021-06-09T07:46:51Z</dcterms:modified>
</cp:coreProperties>
</file>