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73" r:id="rId3"/>
    <p:sldId id="274" r:id="rId4"/>
    <p:sldId id="276" r:id="rId5"/>
    <p:sldId id="283" r:id="rId6"/>
    <p:sldId id="284" r:id="rId7"/>
    <p:sldId id="279" r:id="rId8"/>
    <p:sldId id="280" r:id="rId9"/>
    <p:sldId id="286" r:id="rId10"/>
    <p:sldId id="260" r:id="rId11"/>
    <p:sldId id="263" r:id="rId12"/>
    <p:sldId id="264" r:id="rId13"/>
    <p:sldId id="277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zimnie-novogodnie-fonyi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 descr="IMG_063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44" y="1500174"/>
            <a:ext cx="4857752" cy="3643314"/>
          </a:xfrm>
          <a:prstGeom prst="rect">
            <a:avLst/>
          </a:prstGeom>
        </p:spPr>
      </p:pic>
      <p:pic>
        <p:nvPicPr>
          <p:cNvPr id="4" name="Рисунок 3" descr="IMG_20170113_10364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14942" y="357166"/>
            <a:ext cx="3449879" cy="614362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4" y="0"/>
            <a:ext cx="9183357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1546"/>
            <a:ext cx="3096344" cy="55140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67744" y="404664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«Ангелы»</a:t>
            </a:r>
            <a:endParaRPr lang="ru-RU" sz="2800" b="1" dirty="0">
              <a:solidFill>
                <a:srgbClr val="00B0F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678" y="1571612"/>
            <a:ext cx="2727820" cy="4857760"/>
          </a:xfrm>
          <a:prstGeom prst="rect">
            <a:avLst/>
          </a:prstGeom>
        </p:spPr>
      </p:pic>
      <p:pic>
        <p:nvPicPr>
          <p:cNvPr id="7" name="Рисунок 6" descr="IMG_20170113_10383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015029" y="1071546"/>
            <a:ext cx="3128971" cy="55721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3313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36" y="1834565"/>
            <a:ext cx="2493637" cy="44407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36637" y="2801775"/>
            <a:ext cx="4411838" cy="24774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688" y="1744885"/>
            <a:ext cx="2527776" cy="45015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63688" y="692696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</a:rPr>
              <a:t>«Следы»</a:t>
            </a:r>
            <a:endParaRPr lang="ru-RU" sz="36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02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482552" y="548680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F0"/>
                </a:solidFill>
              </a:rPr>
              <a:t>«Снежные создания»</a:t>
            </a:r>
            <a:endParaRPr lang="ru-RU" sz="3200" b="1" dirty="0">
              <a:solidFill>
                <a:srgbClr val="00B0F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35212"/>
            <a:ext cx="4680520" cy="26282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901706"/>
            <a:ext cx="5256584" cy="29517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868144" y="1340768"/>
            <a:ext cx="2923657" cy="46079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923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imnie-novogodnie-fonyi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3999" cy="6858000"/>
          </a:xfrm>
        </p:spPr>
      </p:pic>
      <p:pic>
        <p:nvPicPr>
          <p:cNvPr id="5" name="Рисунок 4" descr="IMG_20170120_10432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472" y="1539295"/>
            <a:ext cx="2786082" cy="4961515"/>
          </a:xfrm>
          <a:prstGeom prst="rect">
            <a:avLst/>
          </a:prstGeom>
        </p:spPr>
      </p:pic>
      <p:pic>
        <p:nvPicPr>
          <p:cNvPr id="6" name="Рисунок 5" descr="IMG_20170120_10435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57818" y="1643050"/>
            <a:ext cx="2782772" cy="49556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868" y="714356"/>
            <a:ext cx="19865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«Гусеница»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imnie-novogodnie-fonyi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 descr="IMG_20170113_10550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3143248"/>
            <a:ext cx="5852001" cy="32861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71736" y="500042"/>
            <a:ext cx="3663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Снежные </a:t>
            </a:r>
            <a:r>
              <a:rPr lang="ru-RU" sz="2800" b="1" dirty="0" err="1" smtClean="0">
                <a:solidFill>
                  <a:srgbClr val="002060"/>
                </a:solidFill>
              </a:rPr>
              <a:t>персоонажи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IMG_20170113_10254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72198" y="1214422"/>
            <a:ext cx="2928395" cy="52149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zimnie-novogodnie-fonyi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3999" cy="6858000"/>
          </a:xfrm>
        </p:spPr>
      </p:pic>
      <p:pic>
        <p:nvPicPr>
          <p:cNvPr id="8" name="Рисунок 7" descr="IMG_20170113_1032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1643050"/>
            <a:ext cx="2767934" cy="4929198"/>
          </a:xfrm>
          <a:prstGeom prst="rect">
            <a:avLst/>
          </a:prstGeom>
        </p:spPr>
      </p:pic>
      <p:pic>
        <p:nvPicPr>
          <p:cNvPr id="9" name="Рисунок 8" descr="IMG_20170113_10341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14678" y="3357562"/>
            <a:ext cx="5724825" cy="321471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71802" y="642918"/>
            <a:ext cx="48306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Чтение стихов «Снежная пекарня»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«Хитрые санки»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imnie-novogodnie-fonyi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Рисунок 4" descr="IMG_20170113_10405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3714752"/>
            <a:ext cx="5208092" cy="2924544"/>
          </a:xfrm>
          <a:prstGeom prst="rect">
            <a:avLst/>
          </a:prstGeom>
        </p:spPr>
      </p:pic>
      <p:pic>
        <p:nvPicPr>
          <p:cNvPr id="6" name="Рисунок 5" descr="IMG_20170113_10564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00694" y="642918"/>
            <a:ext cx="3369649" cy="60007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2976" y="1214422"/>
            <a:ext cx="39366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«Прокатились с горки У - </a:t>
            </a:r>
            <a:r>
              <a:rPr lang="ru-RU" sz="2000" b="1" dirty="0" err="1" smtClean="0">
                <a:solidFill>
                  <a:srgbClr val="0070C0"/>
                </a:solidFill>
              </a:rPr>
              <a:t>Хх</a:t>
            </a:r>
            <a:r>
              <a:rPr lang="ru-RU" sz="2000" b="1" dirty="0" smtClean="0">
                <a:solidFill>
                  <a:srgbClr val="0070C0"/>
                </a:solidFill>
              </a:rPr>
              <a:t>»  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« След в след с Дедом Морозом»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imnie-novogodnie-fonyi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Рисунок 4" descr="IMG_20170113_10335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3357562"/>
            <a:ext cx="5567239" cy="3126219"/>
          </a:xfrm>
          <a:prstGeom prst="rect">
            <a:avLst/>
          </a:prstGeom>
        </p:spPr>
      </p:pic>
      <p:pic>
        <p:nvPicPr>
          <p:cNvPr id="6" name="Рисунок 5" descr="IMG_20170113_10314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46435" y="0"/>
            <a:ext cx="5597565" cy="31432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2910" y="1357298"/>
            <a:ext cx="23681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Зимние радости!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zimnie-novogodnie-fonyi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 descr="IMG_067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4348" y="500042"/>
            <a:ext cx="8001024" cy="600076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zimnie-novogodnie-fonyi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11" name="Рисунок 10" descr="SAM_289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642918"/>
            <a:ext cx="7715272" cy="578645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zimnie-novogodnie-fonyi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 descr="IMG_057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4348" y="285728"/>
            <a:ext cx="8191525" cy="614364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zimnie-novogodnie-fonyi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4" name="Рисунок 3" descr="IMG_056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10" y="714356"/>
            <a:ext cx="7715272" cy="578645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zimnie-novogodnie-fonyi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4" name="Рисунок 3" descr="IMG_068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4348" y="357166"/>
            <a:ext cx="8096275" cy="607220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1498</TotalTime>
  <Words>45</Words>
  <Application>Microsoft Office PowerPoint</Application>
  <PresentationFormat>Экран (4:3)</PresentationFormat>
  <Paragraphs>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 зарихин</dc:creator>
  <cp:lastModifiedBy>Пользователь</cp:lastModifiedBy>
  <cp:revision>95</cp:revision>
  <dcterms:created xsi:type="dcterms:W3CDTF">2017-01-05T07:39:44Z</dcterms:created>
  <dcterms:modified xsi:type="dcterms:W3CDTF">2021-06-09T07:47:19Z</dcterms:modified>
</cp:coreProperties>
</file>