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8" r:id="rId2"/>
    <p:sldId id="269" r:id="rId3"/>
    <p:sldId id="275" r:id="rId4"/>
    <p:sldId id="29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A7BC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9216" autoAdjust="0"/>
  </p:normalViewPr>
  <p:slideViewPr>
    <p:cSldViewPr>
      <p:cViewPr>
        <p:scale>
          <a:sx n="53" d="100"/>
          <a:sy n="53" d="100"/>
        </p:scale>
        <p:origin x="-151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42F77-6817-466E-9E26-9FA94204160E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5D122-8B68-46C0-863E-E81BA2A78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98C45-7C2D-45B2-975A-6D646910D49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F3F7B-0D47-4323-B43F-16B410A67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IMG_20200326_194524.jpg"/>
          <p:cNvPicPr>
            <a:picLocks noChangeAspect="1" noChangeArrowheads="1"/>
          </p:cNvPicPr>
          <p:nvPr/>
        </p:nvPicPr>
        <p:blipFill>
          <a:blip r:embed="rId2"/>
          <a:srcRect r="546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357554" y="1142984"/>
            <a:ext cx="5357850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Проект: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«Үлэни таптыыр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киһини, дьон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убаастыыр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(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улахан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бэлэмнэнии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бѳлѳх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8" y="3500438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Иитээччилэр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Саввина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В.А.,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Филиппова Е.Н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600076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– 2020 с.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IMG_20200326_194524.jpg"/>
          <p:cNvPicPr>
            <a:picLocks noChangeAspect="1" noChangeArrowheads="1"/>
          </p:cNvPicPr>
          <p:nvPr/>
        </p:nvPicPr>
        <p:blipFill>
          <a:blip r:embed="rId2"/>
          <a:srcRect r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14678" y="428604"/>
            <a:ext cx="5429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актуальноһа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Кэлиҥҥи кэмнэ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бэйэтин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сатаан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кѳрүммэт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үлэгэ сыстыбатах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оҕо ахсаана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элбээн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иһэр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Онтон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оҕо үлэлиир сатабыллара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баҕата, оҕо кыра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эрдэҕиттэн иҥэриллиэхтээхтэр.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Билиҥҥи олох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ирдэбилэ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үлэттэн толлубат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үлэттэн дьоллонор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дуоһуйар, үлэнэн киэн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туттар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олох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ыарахаттарыттан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толлубат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олоххо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бэлэм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киһини иитии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2714620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Проект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керүҥэ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Үѳрэтэн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чинчийэн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кѳрүү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сыала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 киһи олоҕор суолтатын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билиһиннэрии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IMG_20200326_194524.jpg"/>
          <p:cNvPicPr>
            <a:picLocks noChangeAspect="1" noChangeArrowheads="1"/>
          </p:cNvPicPr>
          <p:nvPr/>
        </p:nvPicPr>
        <p:blipFill>
          <a:blip r:embed="rId2"/>
          <a:srcRect r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428992" y="571480"/>
            <a:ext cx="507209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Проект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соруга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Оҕону үлэгэ кыра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эрдэгиттэн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сыһыарыы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Идэ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арааһын оҕоҕо билиһиннэрии, интэриэһин тардыы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Улахан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киһи үлэтигэр убаастабылы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иитии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Түмүк: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Оҕо бэйэтин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керүнэр, бэриллибит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сорудаҕы биирдиилээн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бѳлѳгүнэн толорор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Үлэтин тиһэгэр тириэрдэр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иитээччигэ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тѳрѳппүккэ кѳмѳлѳһѳр.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Идэ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арааһын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уратытын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билэр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кэпсиир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Үлэтин түмүгүттэн дуоһуйууну ылар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Тѳрѳппүт оҕону дьиэ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кэргэннэ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үлэҕэ сыһыаран иитии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сүрүн оруолун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ѳйдүүр, болҕомтотун уурар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IMG_20200326_194524.jpg"/>
          <p:cNvPicPr>
            <a:picLocks noChangeAspect="1" noChangeArrowheads="1"/>
          </p:cNvPicPr>
          <p:nvPr/>
        </p:nvPicPr>
        <p:blipFill>
          <a:blip r:embed="rId2"/>
          <a:srcRect r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000364" y="285728"/>
            <a:ext cx="56436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түһүмэхтэрэ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Бэлэмнэнии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түһүмэх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 туһунан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хомуйуу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литератураны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наардааһын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былаан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оҥостуу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Проегы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олоххо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киллэрии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AutoNum type="arabicPeriod" startAt="3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Түмүк түһүмэх.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Проект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кыттыылаахтара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indent="-342900">
              <a:buFontTx/>
              <a:buChar char="-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улахан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бэлэмнэнии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бѳлѳх оҕолоро;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уһуйаан үлэһиттэрэ;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иитээччилэр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Tx/>
              <a:buChar char="-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тѳрѳппүттэр.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ыытыллар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кэмэ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Балаган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ыйыттан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муус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ыйыгар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диэри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2019-2020 с.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кемүскээһинэ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Тѳрѳппут мунньага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Үлэни таптыыр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киһини, дьон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убаастыыр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Педсовет « Трудовое воспитание в ДУ»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263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164</cp:revision>
  <dcterms:created xsi:type="dcterms:W3CDTF">2020-03-12T07:42:43Z</dcterms:created>
  <dcterms:modified xsi:type="dcterms:W3CDTF">2021-06-09T10:25:00Z</dcterms:modified>
</cp:coreProperties>
</file>