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888521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114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857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5390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71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82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610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08817"/>
      </p:ext>
    </p:extLst>
  </p:cSld>
  <p:clrMapOvr>
    <a:masterClrMapping/>
  </p:clrMapOvr>
  <p:transition spd="slow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70829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196663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40907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418244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803211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853087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461386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820050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180953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C0AC508-F36F-4B93-AB48-5D847D394E2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030F5-97A9-429B-8E02-9BABC877B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7450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  <p:sldLayoutId id="2147484199" r:id="rId13"/>
    <p:sldLayoutId id="2147484200" r:id="rId14"/>
    <p:sldLayoutId id="2147484201" r:id="rId15"/>
    <p:sldLayoutId id="2147484202" r:id="rId16"/>
    <p:sldLayoutId id="2147484203" r:id="rId17"/>
  </p:sldLayoutIdLst>
  <p:transition spd="slow">
    <p:wheel spokes="1"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80714F-884D-4C95-B953-01768ADA1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1445" y="1383570"/>
            <a:ext cx="3582222" cy="52150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96633"/>
                </a:solidFill>
              </a:rPr>
              <a:t>Презентация Кучма Н. в.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63BC764-4A49-41A6-B36B-B4079F73AA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33" y="816445"/>
            <a:ext cx="7816778" cy="585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0091"/>
      </p:ext>
    </p:extLst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5B3F93-C433-4641-9C7E-DE51A0C313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168665"/>
            <a:ext cx="6134704" cy="517068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6B37B8-3890-48DA-AED4-B8577325AC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67" y="1264355"/>
            <a:ext cx="5677303" cy="542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548263"/>
      </p:ext>
    </p:extLst>
  </p:cSld>
  <p:clrMapOvr>
    <a:masterClrMapping/>
  </p:clrMapOvr>
  <p:transition spd="slow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C3D0CCE1-F014-47D2-AADA-6C4940BFFB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1" y="100516"/>
            <a:ext cx="5896217" cy="6612187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1093B72-88CA-474F-A162-CAFD8398B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311" y="761680"/>
            <a:ext cx="3771352" cy="533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895264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DDF8364-5174-443B-9E61-44E711C32D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31" y="150002"/>
            <a:ext cx="7262458" cy="544297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19B3884-D2A1-446C-8F15-DC8B0BF6D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373" y="1362120"/>
            <a:ext cx="4117996" cy="534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16934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3D07EA-D38B-4A4C-9F7B-033C7D14B1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86" y="163541"/>
            <a:ext cx="8702403" cy="6530917"/>
          </a:xfrm>
        </p:spPr>
      </p:pic>
    </p:spTree>
    <p:extLst>
      <p:ext uri="{BB962C8B-B14F-4D97-AF65-F5344CB8AC3E}">
        <p14:creationId xmlns:p14="http://schemas.microsoft.com/office/powerpoint/2010/main" val="1182387268"/>
      </p:ext>
    </p:extLst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ECAF1DF6-39C2-4DCF-939C-DA11EACDFE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81" y="126482"/>
            <a:ext cx="8818197" cy="6605036"/>
          </a:xfrm>
        </p:spPr>
      </p:pic>
    </p:spTree>
    <p:extLst>
      <p:ext uri="{BB962C8B-B14F-4D97-AF65-F5344CB8AC3E}">
        <p14:creationId xmlns:p14="http://schemas.microsoft.com/office/powerpoint/2010/main" val="1456138200"/>
      </p:ext>
    </p:extLst>
  </p:cSld>
  <p:clrMapOvr>
    <a:masterClrMapping/>
  </p:clrMapOvr>
  <p:transition spd="slow"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</TotalTime>
  <Words>6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плотника-столяра</dc:title>
  <dc:creator>dns office</dc:creator>
  <cp:lastModifiedBy>dns office</cp:lastModifiedBy>
  <cp:revision>6</cp:revision>
  <dcterms:created xsi:type="dcterms:W3CDTF">2020-09-27T17:20:14Z</dcterms:created>
  <dcterms:modified xsi:type="dcterms:W3CDTF">2021-06-09T19:05:00Z</dcterms:modified>
</cp:coreProperties>
</file>