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9" r:id="rId11"/>
    <p:sldId id="270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85" autoAdjust="0"/>
  </p:normalViewPr>
  <p:slideViewPr>
    <p:cSldViewPr>
      <p:cViewPr varScale="1">
        <p:scale>
          <a:sx n="80" d="100"/>
          <a:sy n="80" d="100"/>
        </p:scale>
        <p:origin x="123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460587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21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874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0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01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97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89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744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4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25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2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9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87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680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936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5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04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114300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73 комбинированного вида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Фрунзенского района Санкт-Петербурга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600201"/>
            <a:ext cx="7313523" cy="3249488"/>
          </a:xfrm>
        </p:spPr>
        <p:txBody>
          <a:bodyPr>
            <a:normAutofit fontScale="92500" lnSpcReduction="20000"/>
          </a:bodyPr>
          <a:lstStyle/>
          <a:p>
            <a:pPr marL="0" lvl="0" indent="0" algn="ctr" fontAlgn="base">
              <a:spcAft>
                <a:spcPct val="0"/>
              </a:spcAft>
              <a:buNone/>
            </a:pP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 - 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коммуникативных </a:t>
            </a:r>
            <a:endParaRPr lang="ru-RU" sz="43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 (ИКТ)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lang="ru-RU" sz="4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взаимодействии с семьей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0850" y="4849689"/>
            <a:ext cx="446139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Составил:</a:t>
            </a:r>
            <a:endParaRPr lang="ru-RU" sz="2000" b="1" kern="0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  <a:p>
            <a:pPr lvl="0" algn="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Старший воспитатель</a:t>
            </a:r>
            <a:endParaRPr lang="ru-RU" sz="2000" b="1" kern="0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  <a:p>
            <a:pPr lvl="0" algn="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Шишкина Анастасия </a:t>
            </a:r>
            <a:r>
              <a:rPr lang="ru-RU" sz="2000" b="1" kern="0" dirty="0">
                <a:solidFill>
                  <a:schemeClr val="accent1">
                    <a:lumMod val="50000"/>
                  </a:schemeClr>
                </a:solidFill>
                <a:latin typeface="Arial"/>
              </a:rPr>
              <a:t>Д</a:t>
            </a:r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митриевна</a:t>
            </a:r>
            <a:endParaRPr lang="ru-RU" sz="2000" b="1" kern="0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4149080"/>
            <a:ext cx="3240360" cy="23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3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99591"/>
          </a:xfrm>
        </p:spPr>
        <p:txBody>
          <a:bodyPr/>
          <a:lstStyle/>
          <a:p>
            <a:r>
              <a:rPr lang="en-US" dirty="0" smtClean="0"/>
              <a:t>QR-</a:t>
            </a:r>
            <a:r>
              <a:rPr lang="ru-RU" dirty="0" smtClean="0"/>
              <a:t>коды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333" t="12063" r="36208" b="25268"/>
          <a:stretch>
            <a:fillRect/>
          </a:stretch>
        </p:blipFill>
        <p:spPr bwMode="auto">
          <a:xfrm>
            <a:off x="1259632" y="1988840"/>
            <a:ext cx="6696744" cy="441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3738"/>
            <a:ext cx="7704667" cy="811559"/>
          </a:xfrm>
        </p:spPr>
        <p:txBody>
          <a:bodyPr/>
          <a:lstStyle/>
          <a:p>
            <a:r>
              <a:rPr lang="ru-RU" dirty="0" smtClean="0"/>
              <a:t>Как работает </a:t>
            </a:r>
            <a:r>
              <a:rPr lang="en-US" dirty="0" smtClean="0"/>
              <a:t>QR </a:t>
            </a:r>
            <a:r>
              <a:rPr lang="ru-RU" dirty="0" smtClean="0"/>
              <a:t>код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84" y="2132856"/>
            <a:ext cx="3332163" cy="3332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276" y="1340768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22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077" y="836712"/>
            <a:ext cx="7704667" cy="811559"/>
          </a:xfrm>
        </p:spPr>
        <p:txBody>
          <a:bodyPr/>
          <a:lstStyle/>
          <a:p>
            <a:r>
              <a:rPr lang="ru-RU" dirty="0" err="1" smtClean="0"/>
              <a:t>Гугл-форма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" y="2060848"/>
            <a:ext cx="7486556" cy="4069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1065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426" y="476672"/>
            <a:ext cx="7704667" cy="955575"/>
          </a:xfrm>
        </p:spPr>
        <p:txBody>
          <a:bodyPr/>
          <a:lstStyle/>
          <a:p>
            <a:r>
              <a:rPr lang="ru-RU" dirty="0" smtClean="0"/>
              <a:t>Отчёт по форме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7776384" cy="4249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564904"/>
            <a:ext cx="7704667" cy="19812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72808" cy="929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Преимущества использования ИКТ во взаимодействии с родителями:</a:t>
            </a:r>
            <a:r>
              <a:rPr lang="ru-RU" sz="2400" dirty="0">
                <a:solidFill>
                  <a:srgbClr val="CC3300"/>
                </a:solidFill>
              </a:rPr>
              <a:t/>
            </a:r>
            <a:br>
              <a:rPr lang="ru-RU" sz="2400" dirty="0">
                <a:solidFill>
                  <a:srgbClr val="CC3300"/>
                </a:solidFill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7488832" cy="5184576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Arial" pitchFamily="34" charset="0"/>
                <a:cs typeface="Arial" pitchFamily="34" charset="0"/>
              </a:rPr>
              <a:t>	минимизация времени доступа к информации субъектов коммуникации;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возможность продемонстрировать любые документы, фотоматериалы;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обеспечение индивидуального подхода к субъекту коммуникации;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оптимальное сочетание индивидуальной работы с групповой;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рост объема информации;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обеспечивает диалог субъектов коммуникации (электронная почта, форум);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оперативное получение информации;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расширение информационных потоков;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создание электронных газет, журналов.</a:t>
            </a:r>
          </a:p>
        </p:txBody>
      </p:sp>
    </p:spTree>
    <p:extLst>
      <p:ext uri="{BB962C8B-B14F-4D97-AF65-F5344CB8AC3E}">
        <p14:creationId xmlns:p14="http://schemas.microsoft.com/office/powerpoint/2010/main" val="13098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160583" cy="1296144"/>
          </a:xfrm>
        </p:spPr>
        <p:txBody>
          <a:bodyPr>
            <a:normAutofit fontScale="90000"/>
          </a:bodyPr>
          <a:lstStyle/>
          <a:p>
            <a:pPr marL="0" lvl="0" indent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  <a:ea typeface="+mn-ea"/>
                <a:cs typeface="+mn-cs"/>
              </a:rPr>
              <a:t>Формы работы с родителями 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  <a:ea typeface="+mn-ea"/>
                <a:cs typeface="+mn-cs"/>
              </a:rPr>
              <a:t>воспитанников с использованием ИКТ :</a:t>
            </a:r>
            <a:r>
              <a:rPr lang="ru-RU" sz="3200" u="sng" dirty="0">
                <a:solidFill>
                  <a:srgbClr val="CC3300"/>
                </a:solidFill>
                <a:effectLst/>
                <a:latin typeface="Arial" charset="0"/>
                <a:ea typeface="+mn-ea"/>
                <a:cs typeface="+mn-cs"/>
              </a:rPr>
              <a:t/>
            </a:r>
            <a:br>
              <a:rPr lang="ru-RU" sz="3200" u="sng" dirty="0">
                <a:solidFill>
                  <a:srgbClr val="CC3300"/>
                </a:solidFill>
                <a:effectLst/>
                <a:latin typeface="Arial" charset="0"/>
                <a:ea typeface="+mn-ea"/>
                <a:cs typeface="+mn-cs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7632848" cy="5112568"/>
          </a:xfrm>
        </p:spPr>
        <p:txBody>
          <a:bodyPr>
            <a:noAutofit/>
          </a:bodyPr>
          <a:lstStyle/>
          <a:p>
            <a:r>
              <a:rPr lang="ru-RU" sz="1800" dirty="0">
                <a:latin typeface="Arial" pitchFamily="34" charset="0"/>
                <a:cs typeface="Arial" pitchFamily="34" charset="0"/>
              </a:rPr>
              <a:t>	сайт детского сада;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сотовая связь;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газета группы,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редакционно – издательская деятельность: электронная газета, журнал;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электронная консалтинговая служба: электронная почта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создание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медиатеки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электронная рекламная деятельность;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телемост;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использование личной веб-страницы,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телекоммуникационный 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проект;</a:t>
            </a:r>
          </a:p>
          <a:p>
            <a:r>
              <a:rPr lang="ru-RU" sz="1800" dirty="0">
                <a:latin typeface="Arial" pitchFamily="34" charset="0"/>
                <a:cs typeface="Arial" pitchFamily="34" charset="0"/>
              </a:rPr>
              <a:t> 	дистанционные конференции.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03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545445" cy="733973"/>
          </a:xfrm>
        </p:spPr>
        <p:txBody>
          <a:bodyPr/>
          <a:lstStyle/>
          <a:p>
            <a:pPr algn="ctr"/>
            <a:r>
              <a:rPr lang="ru-RU" dirty="0" smtClean="0"/>
              <a:t>Официальный сайт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259632" y="1052736"/>
            <a:ext cx="6699802" cy="86040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На официальном сайте любой родитель получает возможность познакомиться с особенностями образовательно-воспитательного процесса в ДОУ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7200800" cy="4048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950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275869" cy="6619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Официальная группа </a:t>
            </a:r>
            <a:r>
              <a:rPr lang="ru-RU" dirty="0" err="1" smtClean="0"/>
              <a:t>вконтакте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187624" y="980728"/>
            <a:ext cx="6741368" cy="1257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Посетив официальную группу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вконтакте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родители могут узнать последние новости, и таким образом быть всегда в курсе всех происходящих в детском саду событий.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7359030" cy="4137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128792" cy="1584176"/>
          </a:xfrm>
        </p:spPr>
        <p:txBody>
          <a:bodyPr>
            <a:noAutofit/>
          </a:bodyPr>
          <a:lstStyle/>
          <a:p>
            <a:pPr algn="l"/>
            <a:r>
              <a:rPr lang="ru-RU" sz="1600" b="0" dirty="0" smtClean="0">
                <a:effectLst/>
                <a:latin typeface="Arial" pitchFamily="34" charset="0"/>
                <a:cs typeface="Arial" pitchFamily="34" charset="0"/>
              </a:rPr>
              <a:t>Воспитателями </a:t>
            </a:r>
            <a:r>
              <a:rPr lang="ru-RU" sz="1600" b="0" dirty="0">
                <a:effectLst/>
                <a:latin typeface="Arial" pitchFamily="34" charset="0"/>
                <a:cs typeface="Arial" pitchFamily="34" charset="0"/>
              </a:rPr>
              <a:t>активно используется приложение </a:t>
            </a:r>
            <a:r>
              <a:rPr lang="en-US" sz="1600" b="0" dirty="0" err="1">
                <a:effectLst/>
                <a:latin typeface="Arial" pitchFamily="34" charset="0"/>
                <a:cs typeface="Arial" pitchFamily="34" charset="0"/>
              </a:rPr>
              <a:t>WhatsApp</a:t>
            </a:r>
            <a:r>
              <a:rPr lang="ru-RU" sz="1600" b="0" dirty="0">
                <a:effectLst/>
                <a:latin typeface="Arial" pitchFamily="34" charset="0"/>
                <a:cs typeface="Arial" pitchFamily="34" charset="0"/>
              </a:rPr>
              <a:t> - родители детей знают, что в любое время они могут позвонить воспитателю, отправить сообщение, задав любой волнующий их вопрос или сообщить о </a:t>
            </a:r>
            <a:r>
              <a:rPr lang="ru-RU" sz="1600" b="0" dirty="0" smtClean="0">
                <a:effectLst/>
                <a:latin typeface="Arial" pitchFamily="34" charset="0"/>
                <a:cs typeface="Arial" pitchFamily="34" charset="0"/>
              </a:rPr>
              <a:t>проблеме. </a:t>
            </a:r>
            <a:r>
              <a:rPr lang="ru-RU" sz="1600" b="0" dirty="0">
                <a:effectLst/>
                <a:latin typeface="Arial" pitchFamily="34" charset="0"/>
                <a:cs typeface="Arial" pitchFamily="34" charset="0"/>
              </a:rPr>
              <a:t>Преимущество в использовании сотового телефона — это осуществление живого диалога с родителями, оперативность информации. </a:t>
            </a:r>
            <a:r>
              <a:rPr lang="ru-RU" sz="1600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effectLst/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52936"/>
            <a:ext cx="6792326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 txBox="1">
            <a:spLocks/>
          </p:cNvSpPr>
          <p:nvPr/>
        </p:nvSpPr>
        <p:spPr>
          <a:xfrm>
            <a:off x="1115616" y="476672"/>
            <a:ext cx="7275869" cy="6619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Мобильная связь</a:t>
            </a:r>
            <a:endParaRPr kumimoji="0" lang="ru-RU" sz="4000" b="0" i="0" u="none" strike="noStrike" kern="1200" cap="none" spc="0" normalizeH="0" baseline="0" noProof="0" dirty="0">
              <a:ln w="3175" cmpd="sng"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57313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8079110" cy="454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59216" cy="881609"/>
          </a:xfrm>
        </p:spPr>
        <p:txBody>
          <a:bodyPr/>
          <a:lstStyle/>
          <a:p>
            <a:r>
              <a:rPr lang="ru-RU" dirty="0" smtClean="0"/>
              <a:t>Электронная почта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288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699805" cy="5899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Личная </a:t>
            </a:r>
            <a:r>
              <a:rPr lang="ru-RU" dirty="0" err="1" smtClean="0"/>
              <a:t>веб-страница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331640" y="980728"/>
            <a:ext cx="6699802" cy="860400"/>
          </a:xfrm>
        </p:spPr>
        <p:txBody>
          <a:bodyPr>
            <a:no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latin typeface="Arial" pitchFamily="34" charset="0"/>
                <a:ea typeface="Times New Roman"/>
                <a:cs typeface="Arial" pitchFamily="34" charset="0"/>
              </a:rPr>
              <a:t>На личной веб-странице воспитателя в сети Интернет размещаются преимущественно консультационные материалы по разным направлениям в развитии детей: возрастные особенности, советы специалистов, рекомендации воспитателя, электронная газета группы и др. 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7215014" cy="4056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8425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704667" cy="4752528"/>
          </a:xfrm>
        </p:spPr>
        <p:txBody>
          <a:bodyPr>
            <a:normAutofit/>
          </a:bodyPr>
          <a:lstStyle/>
          <a:p>
            <a:r>
              <a:rPr lang="ru-RU" sz="15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1500" dirty="0" err="1" smtClean="0">
                <a:latin typeface="Arial" pitchFamily="34" charset="0"/>
                <a:cs typeface="Arial" pitchFamily="34" charset="0"/>
              </a:rPr>
              <a:t>Мультимедийные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презентации – это один из современных методов работы с детьми и родителями, способствующий решению многих задач, а именно:</a:t>
            </a:r>
          </a:p>
          <a:p>
            <a:r>
              <a:rPr lang="ru-RU" sz="1500" dirty="0">
                <a:latin typeface="Arial" pitchFamily="34" charset="0"/>
                <a:cs typeface="Arial" pitchFamily="34" charset="0"/>
              </a:rPr>
              <a:t> –возможность точной, доступной и яркой передачи информации,</a:t>
            </a:r>
          </a:p>
          <a:p>
            <a:r>
              <a:rPr lang="ru-RU" sz="1500" dirty="0">
                <a:latin typeface="Arial" pitchFamily="34" charset="0"/>
                <a:cs typeface="Arial" pitchFamily="34" charset="0"/>
              </a:rPr>
              <a:t> –одновременное использование различных форм справочной информации: аудио-, видеоизображения, анимация текста,</a:t>
            </a:r>
          </a:p>
          <a:p>
            <a:r>
              <a:rPr lang="ru-RU" sz="1500" dirty="0">
                <a:latin typeface="Arial" pitchFamily="34" charset="0"/>
                <a:cs typeface="Arial" pitchFamily="34" charset="0"/>
              </a:rPr>
              <a:t> –быстрый способ внедрения информационных технологий во все виды и направления образовательной работы ДОУ.</a:t>
            </a:r>
          </a:p>
          <a:p>
            <a:r>
              <a:rPr lang="ru-RU" sz="1500" dirty="0">
                <a:latin typeface="Arial" pitchFamily="34" charset="0"/>
                <a:cs typeface="Arial" pitchFamily="34" charset="0"/>
              </a:rPr>
              <a:t> Таким образом, мультимедийные презентации, воздействуя через зрительный и слуховой каналы восприятия, не только формируют информационную культуру педагогов, но и способствуют повышению качества </a:t>
            </a:r>
            <a:r>
              <a:rPr lang="ru-RU" sz="1500" dirty="0" err="1">
                <a:latin typeface="Arial" pitchFamily="34" charset="0"/>
                <a:cs typeface="Arial" pitchFamily="34" charset="0"/>
              </a:rPr>
              <a:t>воспитательно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-образовательного процесса.</a:t>
            </a:r>
          </a:p>
          <a:p>
            <a:r>
              <a:rPr lang="ru-RU" sz="1500" dirty="0">
                <a:latin typeface="Arial" pitchFamily="34" charset="0"/>
                <a:cs typeface="Arial" pitchFamily="34" charset="0"/>
              </a:rPr>
              <a:t>Необходимо отметить, что использование мультимедийной презентации возможно во взаимодействии с родителями воспитанников во время проведения родительских собраний, мастер-классов, публичных отчетов, круглых столов и других мероприятий.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72808" cy="929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Преимущества использования ИКТ во взаимодействии с родителями:</a:t>
            </a:r>
            <a:r>
              <a:rPr lang="ru-RU" sz="2400" dirty="0">
                <a:solidFill>
                  <a:srgbClr val="CC3300"/>
                </a:solidFill>
              </a:rPr>
              <a:t/>
            </a:r>
            <a:br>
              <a:rPr lang="ru-RU" sz="2400" dirty="0">
                <a:solidFill>
                  <a:srgbClr val="CC3300"/>
                </a:solidFill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882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Constantia/Franklin Gothic Book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507</TotalTime>
  <Words>162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Constantia</vt:lpstr>
      <vt:lpstr>Franklin Gothic Book</vt:lpstr>
      <vt:lpstr>Times New Roman</vt:lpstr>
      <vt:lpstr>Параллакс</vt:lpstr>
      <vt:lpstr>Государственное бюджетное дошкольное образовательное учреждение  детский сад № 73 комбинированного вида Фрунзенского района Санкт-Петербурга</vt:lpstr>
      <vt:lpstr>Преимущества использования ИКТ во взаимодействии с родителями: </vt:lpstr>
      <vt:lpstr>Формы работы с родителями  воспитанников с использованием ИКТ : </vt:lpstr>
      <vt:lpstr>Официальный сайт</vt:lpstr>
      <vt:lpstr>Официальная группа вконтакте</vt:lpstr>
      <vt:lpstr>Воспитателями активно используется приложение WhatsApp - родители детей знают, что в любое время они могут позвонить воспитателю, отправить сообщение, задав любой волнующий их вопрос или сообщить о проблеме. Преимущество в использовании сотового телефона — это осуществление живого диалога с родителями, оперативность информации.  </vt:lpstr>
      <vt:lpstr>Электронная почта</vt:lpstr>
      <vt:lpstr>Личная веб-страница</vt:lpstr>
      <vt:lpstr>Преимущества использования ИКТ во взаимодействии с родителями: </vt:lpstr>
      <vt:lpstr>QR-коды</vt:lpstr>
      <vt:lpstr>Как работает QR код</vt:lpstr>
      <vt:lpstr>Гугл-форма</vt:lpstr>
      <vt:lpstr>Отчёт по форме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1 рабочего поселка Хор  муниципального района имени Лазо Хабаровского края.   </dc:title>
  <dc:creator>Администратор</dc:creator>
  <cp:lastModifiedBy>dou073@edu-frn.spb.ru</cp:lastModifiedBy>
  <cp:revision>42</cp:revision>
  <dcterms:created xsi:type="dcterms:W3CDTF">2016-03-02T09:07:42Z</dcterms:created>
  <dcterms:modified xsi:type="dcterms:W3CDTF">2021-06-09T08:40:39Z</dcterms:modified>
</cp:coreProperties>
</file>