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9" r:id="rId4"/>
    <p:sldId id="258" r:id="rId5"/>
    <p:sldId id="259" r:id="rId6"/>
    <p:sldId id="262" r:id="rId7"/>
    <p:sldId id="267" r:id="rId8"/>
    <p:sldId id="270" r:id="rId9"/>
    <p:sldId id="260" r:id="rId10"/>
    <p:sldId id="271" r:id="rId11"/>
    <p:sldId id="273" r:id="rId12"/>
    <p:sldId id="272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alinogorsk.ru/_pu/4/77527027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talinogorsk.ru/12ogmd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ndex.ru/maps/-/CVXQ6PyY" TargetMode="External"/><Relationship Id="rId4" Type="http://schemas.openxmlformats.org/officeDocument/2006/relationships/hyperlink" Target="http://schoo20l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2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Виртуальная экскурсия в музей боевой славы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Посвящается 80-летию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 дня освобождения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Сталиногорска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от фашистских захватчиков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«Память о прошлом…»</a:t>
            </a: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Шлеенкова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Г.К.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8" name="Picture 8" descr="https://e-news.su/uploads/posts/2017-11/1509728670_e-news.su_vl9p0jtjru0zhd7-_2kkmaza_rhnpt2pdltznzdexgne4qyv2_u_cikjsmlmfa-6iaum75zkun3wxwjr7d8fstpnnaycsgpamreyx5sb6c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924944"/>
            <a:ext cx="5701683" cy="377474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1949078"/>
          </a:xfrm>
        </p:spPr>
        <p:txBody>
          <a:bodyPr>
            <a:noAutofit/>
          </a:bodyPr>
          <a:lstStyle/>
          <a:p>
            <a:pPr fontAlgn="base"/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Никогда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не забыть подвиг детей-героев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Анатолий Маликов, ученик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Прохоровской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школы, вместе с другими ребятами пошли в разведку из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д.Тихоновка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в д.Прохоровка. Около железнодорожного моста попали под обстрел. Ребятам удалось спастись, но они смогли сообщить об этой огневой точке командованию и враг был обезврежен.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 время освобождения нашего города, ученик 4-го класса школы № 2 Саша Колесников под градом пуль помогал подносить патроны солдатам, находившимся на огневом рубеже у реки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Любовка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Пробираясь ползком, пользуясь малейшими прикрытиями, он доставил к дому № 33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Засецкого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поселка пулемет. Хорошо зная местность, помог бойцам снять пулеметчика с железнодорожного моста на реке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Любовка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Маленький герой появлялся там, где мог оказать посильную помощь».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AutoShape 2" descr="https://telegra.ph/file/a7724173cbf4d1760b93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telegra.ph/file/a7724173cbf4d1760b93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https://telegra.ph/file/a7724173cbf4d1760b93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188641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Ученики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начальной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школы Крючков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Дмитрий и Крючков Иван были разведчиками, а также помогли частям Красной Армии обнаружить 7 немецких солдат, которые взяты в плен. При этом взято трофейное имущество: велосипеды, мотоцикл и орудия.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Ученик 6-го класса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Вася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Якунин во время боя в деревне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находился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доме, так как был болен. Немецкие солдаты заставляли его подносить патроны. Вася Якунин отказался. За отказ и невыполнение приказа немецкого командования Вася вывели на колхозную площадь и расстреляли.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stalinogorsk.ru/_pu/1/284457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348880"/>
            <a:ext cx="5067300" cy="344805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-417746"/>
            <a:ext cx="828092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effectLst/>
              <a:latin typeface="Trebuchet MS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i="1" dirty="0" smtClean="0">
              <a:latin typeface="Trebuchet MS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Колхозница М. Николаева провожает в партизаны своего сына Ивана.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Провожала сына мать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На войну с фашистом.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Говорила сыну мать: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«Будь, сынок, танкистом».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Провожала, говорила: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«Сын, ты мой милый,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Бей бандитов без пощады,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Бей, что есть силы».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Своей матери он ответил: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«Ладно, будь, спокойна,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Всех бандитов разгромим,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Того они достойны.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Всем бандитам мы покажем,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Что такое есть «война»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Чтоб сказал бандит проклятый: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«Нет, страна эта — сильна».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Юра Щелкунов, </a:t>
            </a:r>
            <a:b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пионер школы № 10 г.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Сталиногорска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5 класс</a:t>
            </a:r>
          </a:p>
        </p:txBody>
      </p:sp>
      <p:pic>
        <p:nvPicPr>
          <p:cNvPr id="31746" name="Picture 2" descr="https://stalinogorsk.ru/_pu/4/s77527027.jpg">
            <a:hlinkClick r:id="rId3" tooltip="Нажмите для просмотра в полном размере..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492896"/>
            <a:ext cx="3810000" cy="277177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softEdge rad="635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Освобожденный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Сталиногорск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i.mycdn.me/i?r=AzEPZsRbOZEKgBhR0XGMT1RkebvnZKlig8ArloimKYEUBq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609463" cy="252028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5844" name="Picture 4" descr="https://newsland.com/static/u/content_image_from_text/13122017/6121159-29464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196752"/>
            <a:ext cx="3379135" cy="253435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5846" name="Picture 6" descr="https://smolbattle.ru/data/attachments/171/171007-b3e3aa665877015a526e802d58abcaa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573016"/>
            <a:ext cx="3611343" cy="237626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5848" name="Picture 8" descr="https://avatars.mds.yandex.net/get-zen_doc/1668009/pub_5e9b7f8db6e0833eb9ee408c_5e9b80f83ea0b71cd1a27a95/scale_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717032"/>
            <a:ext cx="3424742" cy="230599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260648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Город был взят фашистами 25 ноября 1941 и находился в оккупации 17 дней.</a:t>
            </a: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Сталиногорск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рассматривался немецким командованием как один из важнейших промышленных объектов страны. С 5 сентября 1941 года город подвергался бомбардировкам почти ежедневно.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nmosktoday.ru/news_images/anons/36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84784"/>
            <a:ext cx="5770612" cy="432795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239-я стрелковая дивизия (была сформирована в марте 1941 года на Дальнем Востоке и укомплектована в основном сибиряками) под командованием генерала-майора Гайка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Оганесовича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Мартиросяна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прибыла на станцию Узловая.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14 ноября 1941 года и сразу после разгрузки техники вступила в ожесточенный бой с группировкой генерала-полковника Г.Гудериана.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.ytimg.com/vi/ymbnQlFl7Pg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00808"/>
            <a:ext cx="6959635" cy="391479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21 ноября 1941 года немецкие танковые части прорвали оборону. Коммуникации 239-й стрелковой дивизии оказались отрезанными от тыла, развернулись последние бои за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Сталиногорск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storage.myseldon.com/news_pict_F1/F1FC5191A6116F9CAA74F045A3DAEA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124744"/>
            <a:ext cx="6089895" cy="46805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504" y="188640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Бойцы держали оборону в районе деревни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Урванка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Детского парка, Берёзовой рощи, посёлков 26-й и 27-й шахт, отражали атаки перед Парком культуры и отдыха, в районе северо-западной окраины города. 2-й стрелковый батальон 813-го стрелкового полка под командованием капитана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Барковского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П.Ф. принял основной удар противника, отражая многочисленные атаки вражеской пехоты, и отошел только по приказу. 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stalinogorsk.ru/_ph/8/2/62763218.jpg?16157325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44824"/>
            <a:ext cx="3808423" cy="244827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88" name="Picture 4" descr="https://avatars.mds.yandex.net/get-zen_doc/2816669/pub_5eb1a266260ca90dc39871ea_5eb1b01dd3478357e02f35ad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212976"/>
            <a:ext cx="4642195" cy="309634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24 ноября после ожесточённых боёв остатки 239-й стрелковой дивизии отошли на рубеж по левому берегу Дона. Группа, прикрывавшая отход, была окружена немцами в деревне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Урванка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после двухчасового боя уничтожена. 25 ноября 1941 года город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Сталиногорск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был полностью занят частями вермахта. Недостаточное количество боеприпасов и продовольствия, а также около 800 человек раненых вынудили командира 239-й стрелковой дивизии полковника Г. О.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Мартиросяна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прорываться из окружения. Бойцы закопали тяжелые орудия и «налегке» пошли на прорыв в сторону Спасского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 ночь с 25 на 26 ноября 1941 года дивизия нанесла удар по селу Спасское и в течение трёхчасового боя уничтожила находившийся там немецкий полк.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stalinogorsk.ru/_pu/5/57495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08920"/>
            <a:ext cx="5472608" cy="374496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дни оккупации неподалеку от Новомосковска затонула гусеничная Катюша, спешившая на помощь захваченному городу. Ее достали в 80-х годах прошлого века, и она до сих пор стоит на постаменте в городе.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stalinogorsk.ru/_pu/5/s110547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052736"/>
            <a:ext cx="7143750" cy="536257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858218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Боевая реактивная установка БМ-13 «Катюша»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12-го отдельного гвардейского минометного дивизиона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, поднятая со дна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Шатского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водохранилища. Ноябрь 1988 года.</a:t>
            </a: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stalinogorsk.ru/_ph/4/2/973317283.jpg?16157347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484784"/>
            <a:ext cx="5944369" cy="45219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https://ds04.infourok.ru/uploads/ex/0425/00066cc4-2fe8ca22/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stalinogorsk.ru/_ph/17/2/508278059.jpg?16157327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916832"/>
            <a:ext cx="4047259" cy="410445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28092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Посмертная записка воинов, защищавших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Сталиногорск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в 1941 году. Найдена в патроне калибра 7,62мм учениками 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школы № 20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  <a:hlinkClick r:id="rId5"/>
              </a:rPr>
              <a:t>ул. Демкина, 7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). В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Новомосковский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историко-художественный музей передал военрук школы Алексей Филиппович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Куприенков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найдет эту записку, тот узнает, что здесь был жаркий бой и что здесь отдали свою жизнь 239(?) стрелковая дивизия. Запомните фамилии погибших: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Севостьянов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, Голиков,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Комаренко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, Майоров (?),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Кернич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, Воронкова, Мавров (?) и другие.</a:t>
            </a:r>
            <a:b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Я один остался в живых. Фашисты уже близко, прощайте товарищи...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393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Виртуальная экскурсия в музей боевой славы</vt:lpstr>
      <vt:lpstr>Слайд 2</vt:lpstr>
      <vt:lpstr>Слайд 3</vt:lpstr>
      <vt:lpstr>Слайд 4</vt:lpstr>
      <vt:lpstr>Слайд 5</vt:lpstr>
      <vt:lpstr>Слайд 6</vt:lpstr>
      <vt:lpstr>Слайд 7</vt:lpstr>
      <vt:lpstr>Боевая реактивная установка БМ-13 «Катюша» 12-го отдельного гвардейского минометного дивизиона, поднятая со дна Шатского водохранилища. Ноябрь 1988 года.</vt:lpstr>
      <vt:lpstr>Слайд 9</vt:lpstr>
      <vt:lpstr>         Никогда не забыть подвиг детей-героев Анатолий Маликов, ученик Прохоровской школы, вместе с другими ребятами пошли в разведку из д.Тихоновка в д.Прохоровка. Около железнодорожного моста попали под обстрел. Ребятам удалось спастись, но они смогли сообщить об этой огневой точке командованию и враг был обезврежен. Во время освобождения нашего города, ученик 4-го класса школы № 2 Саша Колесников под градом пуль помогал подносить патроны солдатам, находившимся на огневом рубеже у реки Любовка. Пробираясь ползком, пользуясь малейшими прикрытиями, он доставил к дому № 33 Засецкого поселка пулемет. Хорошо зная местность, помог бойцам снять пулеметчика с железнодорожного моста на реке Любовка. Маленький герой появлялся там, где мог оказать посильную помощь».</vt:lpstr>
      <vt:lpstr>Слайд 11</vt:lpstr>
      <vt:lpstr>Слайд 12</vt:lpstr>
      <vt:lpstr>Освобожденный Сталиногорск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Radiomehanik</dc:creator>
  <cp:lastModifiedBy>Radiomehanik</cp:lastModifiedBy>
  <cp:revision>10</cp:revision>
  <dcterms:created xsi:type="dcterms:W3CDTF">2021-03-14T14:27:05Z</dcterms:created>
  <dcterms:modified xsi:type="dcterms:W3CDTF">2021-03-14T16:00:24Z</dcterms:modified>
</cp:coreProperties>
</file>