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3" r:id="rId7"/>
    <p:sldId id="261" r:id="rId8"/>
    <p:sldId id="262" r:id="rId9"/>
    <p:sldId id="264" r:id="rId10"/>
    <p:sldId id="265" r:id="rId11"/>
    <p:sldId id="266" r:id="rId12"/>
    <p:sldId id="268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284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394B9F-CCA2-4D05-A144-A83B8FC563D7}" type="datetimeFigureOut">
              <a:rPr lang="ru-RU" smtClean="0"/>
              <a:pPr/>
              <a:t>01.06.2021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2316BE-13DA-4ACF-8970-9051CFC161F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394B9F-CCA2-4D05-A144-A83B8FC563D7}" type="datetimeFigureOut">
              <a:rPr lang="ru-RU" smtClean="0"/>
              <a:pPr/>
              <a:t>01.06.2021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2316BE-13DA-4ACF-8970-9051CFC161F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394B9F-CCA2-4D05-A144-A83B8FC563D7}" type="datetimeFigureOut">
              <a:rPr lang="ru-RU" smtClean="0"/>
              <a:pPr/>
              <a:t>01.06.2021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2316BE-13DA-4ACF-8970-9051CFC161F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394B9F-CCA2-4D05-A144-A83B8FC563D7}" type="datetimeFigureOut">
              <a:rPr lang="ru-RU" smtClean="0"/>
              <a:pPr/>
              <a:t>01.06.2021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2316BE-13DA-4ACF-8970-9051CFC161F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394B9F-CCA2-4D05-A144-A83B8FC563D7}" type="datetimeFigureOut">
              <a:rPr lang="ru-RU" smtClean="0"/>
              <a:pPr/>
              <a:t>01.06.2021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2316BE-13DA-4ACF-8970-9051CFC161F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394B9F-CCA2-4D05-A144-A83B8FC563D7}" type="datetimeFigureOut">
              <a:rPr lang="ru-RU" smtClean="0"/>
              <a:pPr/>
              <a:t>01.06.2021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2316BE-13DA-4ACF-8970-9051CFC161F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394B9F-CCA2-4D05-A144-A83B8FC563D7}" type="datetimeFigureOut">
              <a:rPr lang="ru-RU" smtClean="0"/>
              <a:pPr/>
              <a:t>01.06.2021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2316BE-13DA-4ACF-8970-9051CFC161F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394B9F-CCA2-4D05-A144-A83B8FC563D7}" type="datetimeFigureOut">
              <a:rPr lang="ru-RU" smtClean="0"/>
              <a:pPr/>
              <a:t>01.06.2021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2316BE-13DA-4ACF-8970-9051CFC161F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394B9F-CCA2-4D05-A144-A83B8FC563D7}" type="datetimeFigureOut">
              <a:rPr lang="ru-RU" smtClean="0"/>
              <a:pPr/>
              <a:t>01.06.2021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2316BE-13DA-4ACF-8970-9051CFC161F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394B9F-CCA2-4D05-A144-A83B8FC563D7}" type="datetimeFigureOut">
              <a:rPr lang="ru-RU" smtClean="0"/>
              <a:pPr/>
              <a:t>01.06.2021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2316BE-13DA-4ACF-8970-9051CFC161F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394B9F-CCA2-4D05-A144-A83B8FC563D7}" type="datetimeFigureOut">
              <a:rPr lang="ru-RU" smtClean="0"/>
              <a:pPr/>
              <a:t>01.06.2021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2316BE-13DA-4ACF-8970-9051CFC161F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394B9F-CCA2-4D05-A144-A83B8FC563D7}" type="datetimeFigureOut">
              <a:rPr lang="ru-RU" smtClean="0"/>
              <a:pPr/>
              <a:t>01.06.2021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2316BE-13DA-4ACF-8970-9051CFC161F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</p:pic>
      <p:sp>
        <p:nvSpPr>
          <p:cNvPr id="6" name="TextBox 5"/>
          <p:cNvSpPr txBox="1"/>
          <p:nvPr/>
        </p:nvSpPr>
        <p:spPr>
          <a:xfrm>
            <a:off x="2987824" y="2132856"/>
            <a:ext cx="3643338" cy="830997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Презентация </a:t>
            </a:r>
          </a:p>
          <a:p>
            <a:pPr algn="ctr"/>
            <a:r>
              <a:rPr lang="ru-RU" sz="2400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(младшая группа</a:t>
            </a:r>
            <a:r>
              <a:rPr lang="ru-RU" sz="24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  <a:endParaRPr lang="ru-RU" sz="2400" b="1" i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20201102_124159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 rot="5400000">
            <a:off x="35691" y="1535889"/>
            <a:ext cx="4857752" cy="3643314"/>
          </a:xfrm>
          <a:prstGeom prst="rect">
            <a:avLst/>
          </a:prstGeom>
        </p:spPr>
      </p:pic>
      <p:pic>
        <p:nvPicPr>
          <p:cNvPr id="5" name="Рисунок 4" descr="20201102_124718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 rot="5400000">
            <a:off x="4357690" y="1643046"/>
            <a:ext cx="4572000" cy="3429000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20201109_165107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 rot="5400000">
            <a:off x="1446591" y="1053683"/>
            <a:ext cx="6143636" cy="4607727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су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зад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1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5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1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Любить трудиться в жизни пригодиться!</a:t>
            </a:r>
            <a:endParaRPr lang="ru-RU" dirty="0"/>
          </a:p>
        </p:txBody>
      </p:sp>
      <p:pic>
        <p:nvPicPr>
          <p:cNvPr id="6" name="Содержимое 5" descr="20201102_081131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 rot="5400000">
            <a:off x="75245" y="2384279"/>
            <a:ext cx="5112824" cy="3834618"/>
          </a:xfrm>
        </p:spPr>
      </p:pic>
      <p:pic>
        <p:nvPicPr>
          <p:cNvPr id="8" name="Рисунок 7" descr="20201102_081221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 rot="5400000">
            <a:off x="3929061" y="2357429"/>
            <a:ext cx="5143510" cy="3857633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20201102_081300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 rot="5400000">
            <a:off x="-214342" y="857228"/>
            <a:ext cx="4572000" cy="3429000"/>
          </a:xfrm>
          <a:prstGeom prst="rect">
            <a:avLst/>
          </a:prstGeom>
        </p:spPr>
      </p:pic>
      <p:pic>
        <p:nvPicPr>
          <p:cNvPr id="5" name="Рисунок 4" descr="20201109_161455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 rot="5400000">
            <a:off x="4375550" y="2125252"/>
            <a:ext cx="5000628" cy="3750471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20201102_094009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 rot="5400000">
            <a:off x="1535908" y="392886"/>
            <a:ext cx="6857999" cy="607223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Мы с игрушками играем, потом на место убираем!</a:t>
            </a:r>
            <a:endParaRPr lang="ru-RU" dirty="0"/>
          </a:p>
        </p:txBody>
      </p:sp>
      <p:pic>
        <p:nvPicPr>
          <p:cNvPr id="4" name="Рисунок 3" descr="20201102_081348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 rot="5400000">
            <a:off x="-166721" y="2238366"/>
            <a:ext cx="4762533" cy="3571900"/>
          </a:xfrm>
          <a:prstGeom prst="rect">
            <a:avLst/>
          </a:prstGeom>
        </p:spPr>
      </p:pic>
      <p:pic>
        <p:nvPicPr>
          <p:cNvPr id="5" name="Рисунок 4" descr="20201110_101448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 rot="5400000">
            <a:off x="4241575" y="2241343"/>
            <a:ext cx="4786346" cy="358976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20201102_082000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 rot="5400000">
            <a:off x="-241131" y="812579"/>
            <a:ext cx="4214810" cy="3161108"/>
          </a:xfrm>
          <a:prstGeom prst="rect">
            <a:avLst/>
          </a:prstGeom>
        </p:spPr>
      </p:pic>
      <p:pic>
        <p:nvPicPr>
          <p:cNvPr id="5" name="Рисунок 4" descr="20201102_082050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 rot="5400000">
            <a:off x="4452941" y="2262175"/>
            <a:ext cx="4953003" cy="3714752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20201102_124038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 rot="5400000">
            <a:off x="-258991" y="973314"/>
            <a:ext cx="4929190" cy="3696893"/>
          </a:xfrm>
          <a:prstGeom prst="rect">
            <a:avLst/>
          </a:prstGeom>
        </p:spPr>
      </p:pic>
      <p:pic>
        <p:nvPicPr>
          <p:cNvPr id="5" name="Рисунок 4" descr="20201102_123912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 rot="5400000">
            <a:off x="4241604" y="2187760"/>
            <a:ext cx="4929190" cy="3696893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54</TotalTime>
  <Words>21</Words>
  <Application>Microsoft Office PowerPoint</Application>
  <PresentationFormat>Экран (4:3)</PresentationFormat>
  <Paragraphs>4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Слайд 1</vt:lpstr>
      <vt:lpstr>Слайд 2</vt:lpstr>
      <vt:lpstr>Слайд 3</vt:lpstr>
      <vt:lpstr>Любить трудиться в жизни пригодиться!</vt:lpstr>
      <vt:lpstr>Слайд 5</vt:lpstr>
      <vt:lpstr>Слайд 6</vt:lpstr>
      <vt:lpstr>Мы с игрушками играем, потом на место убираем!</vt:lpstr>
      <vt:lpstr>Слайд 8</vt:lpstr>
      <vt:lpstr>Слайд 9</vt:lpstr>
      <vt:lpstr>Слайд 10</vt:lpstr>
      <vt:lpstr>Слайд 11</vt:lpstr>
      <vt:lpstr>Слайд 12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Люда</cp:lastModifiedBy>
  <cp:revision>6</cp:revision>
  <dcterms:created xsi:type="dcterms:W3CDTF">2020-11-14T14:31:43Z</dcterms:created>
  <dcterms:modified xsi:type="dcterms:W3CDTF">2021-06-01T20:06:15Z</dcterms:modified>
</cp:coreProperties>
</file>