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3A4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8B56E-1758-4F5A-9333-C7A172991596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CA0ED-50A3-4080-A82F-9E00EE781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B6F0-147D-4CBD-AC93-4638DA559332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21930-C545-4409-9743-BF08D8F7D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3C0D7-910B-42F1-BDD9-88657F546CE0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8D7A4-1608-4A79-B766-D6C02D57A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4343D-4583-4B63-9E76-422A951302FC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F2E6-6B81-4A5A-B672-03D29E3DB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88318-9DA9-48D2-8BCB-1B06038AEC8D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01DC-3DF5-4131-B05B-0D41035AB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1016D-D831-42C6-A6CC-01BD52EC7949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5415-3087-49C5-9D9D-984370323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23510-C235-4E6C-85BD-770F78D90179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0B97-4284-4E91-88DA-95FBDDFD1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C5416-BE73-4C3D-ACB3-2A6D13745957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39F33-ED15-4F8A-8ADB-7EB1B0B3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384DC-324E-4302-97DF-FD39A33BBE9E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C2FEA-EEC4-44C7-926E-3FD2F4E15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EE93B-FD29-47B7-8215-23C1A1739541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C1D84-0B00-4E0E-8B3F-4470DCC9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5CB43-B240-4465-86F5-3BBCF04511E8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5C5E1-C690-4CF4-BD49-194B9C4ED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6AAE58F-EC29-4BA0-BEB1-5939D93D2043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800616E-4181-4B7F-B0F1-0700A3747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5" r:id="rId9"/>
    <p:sldLayoutId id="2147483993" r:id="rId10"/>
    <p:sldLayoutId id="21474839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89;&#1074;&#1086;&#1081;&#1089;&#1090;&#1074;&#1072;%20&#1087;&#1088;&#1072;&#1074;&#1080;&#1083;&#1100;&#1085;&#1099;&#1093;%20&#1087;&#1080;&#1088;&#1072;&#1084;&#1080;&#1076;.pptx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1571612"/>
            <a:ext cx="6172200" cy="228601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/>
                </a:solidFill>
              </a:rPr>
              <a:t>Тема урока</a:t>
            </a:r>
            <a:br>
              <a:rPr lang="ru-RU" sz="4800" dirty="0" smtClean="0">
                <a:solidFill>
                  <a:schemeClr val="accent1"/>
                </a:solidFill>
              </a:rPr>
            </a:br>
            <a:r>
              <a:rPr lang="ru-RU" sz="4800" dirty="0" smtClean="0">
                <a:solidFill>
                  <a:schemeClr val="accent1"/>
                </a:solidFill>
              </a:rPr>
              <a:t> «Пирамида »</a:t>
            </a:r>
            <a:endParaRPr lang="ru-RU" sz="4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Проверьте тест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543956" cy="2851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805"/>
                <a:gridCol w="1409169"/>
                <a:gridCol w="815835"/>
                <a:gridCol w="519168"/>
                <a:gridCol w="964168"/>
                <a:gridCol w="815835"/>
                <a:gridCol w="2150838"/>
                <a:gridCol w="786138"/>
              </a:tblGrid>
              <a:tr h="5392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Номера заданий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20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</a:tr>
              <a:tr h="53920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0690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3,4,6,7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АВСД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SK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∆</a:t>
                      </a:r>
                      <a:r>
                        <a:rPr lang="en-US" dirty="0" smtClean="0"/>
                        <a:t> ASC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1+</a:t>
                      </a:r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Неправильная  четырехугольная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Цели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Сформировать понятие пирамиды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Сформировать умение изображать пирамиду и ее элементы на плоскости: ребра, грани, высоту, диагональное сечение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Познакомить со свойствами правильной пирамиды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Развивать пространственное воображение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Способствовать развитию  коммуникативных  умений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Способствовать ф</a:t>
            </a:r>
            <a:r>
              <a:rPr lang="ru-RU" b="1" dirty="0" smtClean="0"/>
              <a:t>ормированию  универсальных учебных действий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Способствовать самостоятельному формированию познавательных целей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Формирование логических универсальных действий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Развивать регулятивные умения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Воспитывать трудолюбие, настойчивость, чувство коллективизма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400" smtClean="0"/>
              <a:t>Египетские пирамиды</a:t>
            </a:r>
          </a:p>
        </p:txBody>
      </p:sp>
      <p:pic>
        <p:nvPicPr>
          <p:cNvPr id="5123" name="Picture 3" descr="Pyramid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1976438"/>
            <a:ext cx="5857875" cy="4106862"/>
          </a:xfrm>
          <a:noFill/>
          <a:ln w="254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b="1" smtClean="0"/>
              <a:t>Задания группам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5400" dirty="0" smtClean="0"/>
              <a:t>составить кластер по теме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5400" dirty="0" smtClean="0"/>
              <a:t>составить план темы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5400" dirty="0" smtClean="0"/>
              <a:t> составить опорный конспект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5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928687"/>
          </a:xfrm>
        </p:spPr>
        <p:txBody>
          <a:bodyPr/>
          <a:lstStyle/>
          <a:p>
            <a:pPr algn="ctr" eaLnBrk="1" hangingPunct="1"/>
            <a:r>
              <a:rPr lang="ru-RU" smtClean="0"/>
              <a:t>План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14350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Определение пирамиды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Основные элементы пирамиды: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Основание и вершина пирамиды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Боковые ребра и грани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Высота пирамиды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Диагональные сечения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Классификация пирамид: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По числу сторон основания(</a:t>
            </a:r>
            <a:r>
              <a:rPr lang="en-US" dirty="0" smtClean="0"/>
              <a:t>n- </a:t>
            </a:r>
            <a:r>
              <a:rPr lang="ru-RU" dirty="0" smtClean="0"/>
              <a:t>угольные)</a:t>
            </a:r>
          </a:p>
          <a:p>
            <a:pPr marL="880110" lvl="1" indent="-51435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Правильные    и  неправильные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Правильные пирамиды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smtClean="0"/>
              <a:t>Практическая работа №1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Изобразите  </a:t>
            </a:r>
            <a:r>
              <a:rPr lang="en-US" sz="3200" smtClean="0"/>
              <a:t>n</a:t>
            </a:r>
            <a:r>
              <a:rPr lang="ru-RU" sz="3200" smtClean="0"/>
              <a:t>(3,4,5,6)-угольную пирамиду</a:t>
            </a:r>
          </a:p>
          <a:p>
            <a:pPr eaLnBrk="1" hangingPunct="1"/>
            <a:r>
              <a:rPr lang="ru-RU" sz="3200" smtClean="0"/>
              <a:t>Выделите цветом:</a:t>
            </a:r>
          </a:p>
          <a:p>
            <a:pPr lvl="2" eaLnBrk="1" hangingPunct="1"/>
            <a:r>
              <a:rPr lang="ru-RU" sz="3200" smtClean="0"/>
              <a:t>Основание (ченым)</a:t>
            </a:r>
          </a:p>
          <a:p>
            <a:pPr lvl="2" eaLnBrk="1" hangingPunct="1"/>
            <a:r>
              <a:rPr lang="ru-RU" sz="3200" smtClean="0"/>
              <a:t>Боковые ребра (синим)</a:t>
            </a:r>
          </a:p>
          <a:p>
            <a:pPr lvl="2" eaLnBrk="1" hangingPunct="1"/>
            <a:r>
              <a:rPr lang="ru-RU" sz="3200" smtClean="0"/>
              <a:t>Высоту (красным)</a:t>
            </a:r>
          </a:p>
          <a:p>
            <a:pPr lvl="2" eaLnBrk="1" hangingPunct="1"/>
            <a:r>
              <a:rPr lang="ru-RU" sz="3200" smtClean="0"/>
              <a:t>Диагональное сечение(штриховкой)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49"/>
          <p:cNvGrpSpPr>
            <a:grpSpLocks/>
          </p:cNvGrpSpPr>
          <p:nvPr/>
        </p:nvGrpSpPr>
        <p:grpSpPr bwMode="auto">
          <a:xfrm>
            <a:off x="2000250" y="1285875"/>
            <a:ext cx="5214938" cy="4643438"/>
            <a:chOff x="2000232" y="1643050"/>
            <a:chExt cx="3929090" cy="428628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000232" y="4286622"/>
              <a:ext cx="2357454" cy="28575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357686" y="4286622"/>
              <a:ext cx="1571636" cy="1214813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000232" y="4572374"/>
              <a:ext cx="2929176" cy="13569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4929408" y="5501435"/>
              <a:ext cx="999914" cy="4278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1750179" y="1964867"/>
              <a:ext cx="2929324" cy="2285690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3071803" y="2929203"/>
              <a:ext cx="2571767" cy="2392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6200000" flipH="1">
              <a:off x="3214312" y="2786424"/>
              <a:ext cx="3858385" cy="1571636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2500407" y="3500329"/>
              <a:ext cx="4286280" cy="57172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2000232" y="4572374"/>
              <a:ext cx="3929090" cy="92906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2679002" y="3179442"/>
              <a:ext cx="3143271" cy="21409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6200000" flipH="1">
              <a:off x="2393304" y="4107715"/>
              <a:ext cx="857256" cy="499957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2607509" y="3821815"/>
              <a:ext cx="1428760" cy="928150"/>
            </a:xfrm>
            <a:prstGeom prst="line">
              <a:avLst/>
            </a:prstGeom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2821641" y="3607792"/>
              <a:ext cx="1786316" cy="114224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3001275" y="3286124"/>
              <a:ext cx="2428159" cy="157163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16200000" flipH="1">
              <a:off x="3250051" y="2964455"/>
              <a:ext cx="2929324" cy="200102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6200000" flipH="1">
              <a:off x="3642797" y="2500014"/>
              <a:ext cx="2072068" cy="13575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16200000" flipH="1">
              <a:off x="2179194" y="4393522"/>
              <a:ext cx="427895" cy="2140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57313" y="1935163"/>
            <a:ext cx="6872287" cy="43894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hlinkClick r:id="rId2" action="ppaction://hlinkpres?slideindex=1&amp;slidetitle="/>
              </a:rPr>
              <a:t>Свойства правильных пирамид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Домашнее задание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Пункт  124, В-12-14 стр 336 </a:t>
            </a:r>
          </a:p>
          <a:p>
            <a:pPr eaLnBrk="1" hangingPunct="1"/>
            <a:r>
              <a:rPr lang="ru-RU" sz="3600" smtClean="0"/>
              <a:t>Творческое задание( по желанию) – написать мини-сочинение или сделать презентацию по теме  «Пирамиды в нашей жизни» –срок неделя (к 20 апреля)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410</TotalTime>
  <Words>209</Words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Тема урока  «Пирамида »</vt:lpstr>
      <vt:lpstr>Цели урока</vt:lpstr>
      <vt:lpstr>Египетские пирамиды</vt:lpstr>
      <vt:lpstr>Задания группам</vt:lpstr>
      <vt:lpstr>План </vt:lpstr>
      <vt:lpstr>Практическая работа №1</vt:lpstr>
      <vt:lpstr>Слайд 7</vt:lpstr>
      <vt:lpstr>Слайд 8</vt:lpstr>
      <vt:lpstr>Домашнее задание</vt:lpstr>
      <vt:lpstr>Проверьте тест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«Пирамида»</dc:title>
  <dc:creator>user</dc:creator>
  <cp:lastModifiedBy>user</cp:lastModifiedBy>
  <cp:revision>44</cp:revision>
  <dcterms:modified xsi:type="dcterms:W3CDTF">2016-03-20T22:35:00Z</dcterms:modified>
</cp:coreProperties>
</file>