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66" r:id="rId17"/>
    <p:sldId id="273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A50021"/>
    <a:srgbClr val="006600"/>
    <a:srgbClr val="800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image" Target="../media/image7.jpeg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CADC56-1B40-41C7-8417-77E79E292AD3}" type="doc">
      <dgm:prSet loTypeId="urn:microsoft.com/office/officeart/2009/layout/CirclePicture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AF3196-5465-4016-A9BB-7166C56F22C8}">
      <dgm:prSet phldrT="[Текст]" custT="1"/>
      <dgm:spPr/>
      <dgm:t>
        <a:bodyPr/>
        <a:lstStyle/>
        <a:p>
          <a:r>
            <a:rPr lang="ru-RU" sz="1800" dirty="0" smtClean="0"/>
            <a:t>Л.А. Раневская -- детство</a:t>
          </a:r>
          <a:endParaRPr lang="ru-RU" sz="1800" dirty="0"/>
        </a:p>
      </dgm:t>
    </dgm:pt>
    <dgm:pt modelId="{713625E8-2725-47EC-B0A3-2EE11FA4B749}" type="parTrans" cxnId="{C7A54611-54F5-49A4-A197-40383CA29868}">
      <dgm:prSet/>
      <dgm:spPr/>
      <dgm:t>
        <a:bodyPr/>
        <a:lstStyle/>
        <a:p>
          <a:endParaRPr lang="ru-RU"/>
        </a:p>
      </dgm:t>
    </dgm:pt>
    <dgm:pt modelId="{975648C4-6C4D-40F5-8F39-8CD472F7464B}" type="sibTrans" cxnId="{C7A54611-54F5-49A4-A197-40383CA29868}">
      <dgm:prSet/>
      <dgm:spPr/>
      <dgm:t>
        <a:bodyPr/>
        <a:lstStyle/>
        <a:p>
          <a:endParaRPr lang="ru-RU"/>
        </a:p>
      </dgm:t>
    </dgm:pt>
    <dgm:pt modelId="{85884873-2FFA-45EE-9701-6982B7BBCF2A}">
      <dgm:prSet phldrT="[Текст]"/>
      <dgm:spPr/>
      <dgm:t>
        <a:bodyPr/>
        <a:lstStyle/>
        <a:p>
          <a:r>
            <a:rPr lang="ru-RU" dirty="0" smtClean="0"/>
            <a:t>Аня-детство</a:t>
          </a:r>
          <a:endParaRPr lang="ru-RU" dirty="0"/>
        </a:p>
      </dgm:t>
    </dgm:pt>
    <dgm:pt modelId="{A7588ECD-0C22-43CA-966D-8A74961B060B}" type="parTrans" cxnId="{C47E34FC-81AE-4639-84AE-43A71304B4E3}">
      <dgm:prSet/>
      <dgm:spPr/>
      <dgm:t>
        <a:bodyPr/>
        <a:lstStyle/>
        <a:p>
          <a:endParaRPr lang="ru-RU"/>
        </a:p>
      </dgm:t>
    </dgm:pt>
    <dgm:pt modelId="{4DA9E1BC-6C89-4E74-9243-984F58251C31}" type="sibTrans" cxnId="{C47E34FC-81AE-4639-84AE-43A71304B4E3}">
      <dgm:prSet/>
      <dgm:spPr/>
      <dgm:t>
        <a:bodyPr/>
        <a:lstStyle/>
        <a:p>
          <a:endParaRPr lang="ru-RU"/>
        </a:p>
      </dgm:t>
    </dgm:pt>
    <dgm:pt modelId="{C45827EF-15E7-44F0-B573-723466876E1C}">
      <dgm:prSet phldrT="[Текст]"/>
      <dgm:spPr/>
      <dgm:t>
        <a:bodyPr/>
        <a:lstStyle/>
        <a:p>
          <a:r>
            <a:rPr lang="ru-RU" dirty="0" smtClean="0"/>
            <a:t>Фирс – барское благополучие</a:t>
          </a:r>
          <a:endParaRPr lang="ru-RU" dirty="0"/>
        </a:p>
      </dgm:t>
    </dgm:pt>
    <dgm:pt modelId="{46404DA8-2DBC-47D0-AA41-15F852473702}" type="parTrans" cxnId="{50F9FC1B-EF8F-431C-BB5F-322A67D2BA71}">
      <dgm:prSet/>
      <dgm:spPr/>
      <dgm:t>
        <a:bodyPr/>
        <a:lstStyle/>
        <a:p>
          <a:endParaRPr lang="ru-RU"/>
        </a:p>
      </dgm:t>
    </dgm:pt>
    <dgm:pt modelId="{0D7A4525-9633-41F1-BAC0-3C52B40F0A1D}" type="sibTrans" cxnId="{50F9FC1B-EF8F-431C-BB5F-322A67D2BA71}">
      <dgm:prSet/>
      <dgm:spPr/>
      <dgm:t>
        <a:bodyPr/>
        <a:lstStyle/>
        <a:p>
          <a:endParaRPr lang="ru-RU"/>
        </a:p>
      </dgm:t>
    </dgm:pt>
    <dgm:pt modelId="{15608CF2-4AFA-44DE-8366-F3FD219CE1F5}">
      <dgm:prSet phldrT="[Текст]"/>
      <dgm:spPr/>
      <dgm:t>
        <a:bodyPr/>
        <a:lstStyle/>
        <a:p>
          <a:r>
            <a:rPr lang="ru-RU" dirty="0" smtClean="0"/>
            <a:t>Лопахин -- настоящее</a:t>
          </a:r>
          <a:endParaRPr lang="ru-RU" dirty="0"/>
        </a:p>
      </dgm:t>
    </dgm:pt>
    <dgm:pt modelId="{8E2623A2-B688-4988-B3A0-BFB2DCCB658A}" type="parTrans" cxnId="{AD29A506-F929-43A6-9E9F-487822BB0E89}">
      <dgm:prSet/>
      <dgm:spPr/>
      <dgm:t>
        <a:bodyPr/>
        <a:lstStyle/>
        <a:p>
          <a:endParaRPr lang="ru-RU"/>
        </a:p>
      </dgm:t>
    </dgm:pt>
    <dgm:pt modelId="{9F69A913-FECE-47BE-A764-E41ECEA30B11}" type="sibTrans" cxnId="{AD29A506-F929-43A6-9E9F-487822BB0E89}">
      <dgm:prSet/>
      <dgm:spPr/>
      <dgm:t>
        <a:bodyPr/>
        <a:lstStyle/>
        <a:p>
          <a:endParaRPr lang="ru-RU"/>
        </a:p>
      </dgm:t>
    </dgm:pt>
    <dgm:pt modelId="{2054664E-4707-45A0-A9F3-767D0E95D058}">
      <dgm:prSet phldrT="[Текст]"/>
      <dgm:spPr/>
      <dgm:t>
        <a:bodyPr/>
        <a:lstStyle/>
        <a:p>
          <a:r>
            <a:rPr lang="ru-RU" dirty="0" smtClean="0"/>
            <a:t>Трофимов -- крепостничество</a:t>
          </a:r>
          <a:endParaRPr lang="ru-RU" dirty="0"/>
        </a:p>
      </dgm:t>
    </dgm:pt>
    <dgm:pt modelId="{AF452111-9E20-4D44-AD6E-9C5094AB38E2}" type="parTrans" cxnId="{03AB7675-A855-4CA5-BBB4-9173E8641DE0}">
      <dgm:prSet/>
      <dgm:spPr/>
      <dgm:t>
        <a:bodyPr/>
        <a:lstStyle/>
        <a:p>
          <a:endParaRPr lang="ru-RU"/>
        </a:p>
      </dgm:t>
    </dgm:pt>
    <dgm:pt modelId="{E806E91E-02E2-4D7D-A81E-A56B52D42AEC}" type="sibTrans" cxnId="{03AB7675-A855-4CA5-BBB4-9173E8641DE0}">
      <dgm:prSet/>
      <dgm:spPr/>
      <dgm:t>
        <a:bodyPr/>
        <a:lstStyle/>
        <a:p>
          <a:endParaRPr lang="ru-RU"/>
        </a:p>
      </dgm:t>
    </dgm:pt>
    <dgm:pt modelId="{59F0C99C-53BE-4EAE-82A5-BA959C4ED86C}">
      <dgm:prSet phldrT="[Текст]" phldr="1"/>
      <dgm:spPr/>
      <dgm:t>
        <a:bodyPr/>
        <a:lstStyle/>
        <a:p>
          <a:endParaRPr lang="ru-RU" dirty="0"/>
        </a:p>
      </dgm:t>
    </dgm:pt>
    <dgm:pt modelId="{69EBEDBB-4646-4D17-A779-B83284978603}" type="sibTrans" cxnId="{7D9E0747-F26B-4575-AA2C-96EB68B1A044}">
      <dgm:prSet/>
      <dgm:spPr/>
      <dgm:t>
        <a:bodyPr/>
        <a:lstStyle/>
        <a:p>
          <a:endParaRPr lang="ru-RU"/>
        </a:p>
      </dgm:t>
    </dgm:pt>
    <dgm:pt modelId="{E9D17B08-3C9C-4222-BFB2-5226D2899127}" type="parTrans" cxnId="{7D9E0747-F26B-4575-AA2C-96EB68B1A044}">
      <dgm:prSet/>
      <dgm:spPr/>
      <dgm:t>
        <a:bodyPr/>
        <a:lstStyle/>
        <a:p>
          <a:endParaRPr lang="ru-RU"/>
        </a:p>
      </dgm:t>
    </dgm:pt>
    <dgm:pt modelId="{B50D7A1E-1AA0-4612-93E9-4C52C55A2E7D}" type="pres">
      <dgm:prSet presAssocID="{26CADC56-1B40-41C7-8417-77E79E292AD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135FBFD-6A24-4676-BDE0-B9366C28B2E5}" type="pres">
      <dgm:prSet presAssocID="{59F0C99C-53BE-4EAE-82A5-BA959C4ED86C}" presName="hierRoot1" presStyleCnt="0"/>
      <dgm:spPr/>
    </dgm:pt>
    <dgm:pt modelId="{C3822E74-C1C6-4983-B7AF-925C8DA2D72C}" type="pres">
      <dgm:prSet presAssocID="{59F0C99C-53BE-4EAE-82A5-BA959C4ED86C}" presName="composite" presStyleCnt="0"/>
      <dgm:spPr/>
    </dgm:pt>
    <dgm:pt modelId="{DDBA121E-7BCA-4D85-8A70-B594E814163A}" type="pres">
      <dgm:prSet presAssocID="{59F0C99C-53BE-4EAE-82A5-BA959C4ED86C}" presName="image" presStyleLbl="node0" presStyleIdx="0" presStyleCnt="1" custScaleX="149898" custScaleY="131922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DF3092DB-0499-4414-9FCA-EA369FFE72D9}" type="pres">
      <dgm:prSet presAssocID="{59F0C99C-53BE-4EAE-82A5-BA959C4ED86C}" presName="text" presStyleLbl="revTx" presStyleIdx="0" presStyleCnt="6" custScaleX="14858" custScaleY="8942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1AB127-3AA1-4897-A768-64AAA1F35803}" type="pres">
      <dgm:prSet presAssocID="{59F0C99C-53BE-4EAE-82A5-BA959C4ED86C}" presName="hierChild2" presStyleCnt="0"/>
      <dgm:spPr/>
    </dgm:pt>
    <dgm:pt modelId="{5934C0F2-1D30-4BD6-BF5F-81B87F087F6D}" type="pres">
      <dgm:prSet presAssocID="{713625E8-2725-47EC-B0A3-2EE11FA4B749}" presName="Name10" presStyleLbl="parChTrans1D2" presStyleIdx="0" presStyleCnt="2"/>
      <dgm:spPr/>
      <dgm:t>
        <a:bodyPr/>
        <a:lstStyle/>
        <a:p>
          <a:endParaRPr lang="ru-RU"/>
        </a:p>
      </dgm:t>
    </dgm:pt>
    <dgm:pt modelId="{68083658-453C-4BE6-86D9-81EB67184280}" type="pres">
      <dgm:prSet presAssocID="{08AF3196-5465-4016-A9BB-7166C56F22C8}" presName="hierRoot2" presStyleCnt="0"/>
      <dgm:spPr/>
    </dgm:pt>
    <dgm:pt modelId="{B59B120F-0A40-40A0-9FD6-677B343C7B07}" type="pres">
      <dgm:prSet presAssocID="{08AF3196-5465-4016-A9BB-7166C56F22C8}" presName="composite2" presStyleCnt="0"/>
      <dgm:spPr/>
    </dgm:pt>
    <dgm:pt modelId="{E8E4C41C-4383-4DAE-A782-FA0D8057B29A}" type="pres">
      <dgm:prSet presAssocID="{08AF3196-5465-4016-A9BB-7166C56F22C8}" presName="image2" presStyleLbl="node2" presStyleIdx="0" presStyleCnt="2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9000" r="-39000"/>
          </a:stretch>
        </a:blipFill>
      </dgm:spPr>
      <dgm:t>
        <a:bodyPr/>
        <a:lstStyle/>
        <a:p>
          <a:endParaRPr lang="ru-RU"/>
        </a:p>
      </dgm:t>
    </dgm:pt>
    <dgm:pt modelId="{35B4EEFE-0C9E-4F72-91B3-DB3A485BE7BF}" type="pres">
      <dgm:prSet presAssocID="{08AF3196-5465-4016-A9BB-7166C56F22C8}" presName="text2" presStyleLbl="revTx" presStyleIdx="1" presStyleCnt="6" custScaleX="71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C63D038-3ECA-4DD6-8A48-EDC6F8E16059}" type="pres">
      <dgm:prSet presAssocID="{08AF3196-5465-4016-A9BB-7166C56F22C8}" presName="hierChild3" presStyleCnt="0"/>
      <dgm:spPr/>
    </dgm:pt>
    <dgm:pt modelId="{A2CD098D-451F-429E-A28E-15750E6A0BA9}" type="pres">
      <dgm:prSet presAssocID="{A7588ECD-0C22-43CA-966D-8A74961B060B}" presName="Name17" presStyleLbl="parChTrans1D3" presStyleIdx="0" presStyleCnt="3"/>
      <dgm:spPr/>
      <dgm:t>
        <a:bodyPr/>
        <a:lstStyle/>
        <a:p>
          <a:endParaRPr lang="ru-RU"/>
        </a:p>
      </dgm:t>
    </dgm:pt>
    <dgm:pt modelId="{24D17051-0CA9-41FB-BB08-86D2E9EF8222}" type="pres">
      <dgm:prSet presAssocID="{85884873-2FFA-45EE-9701-6982B7BBCF2A}" presName="hierRoot3" presStyleCnt="0"/>
      <dgm:spPr/>
    </dgm:pt>
    <dgm:pt modelId="{CE8983C6-0ACB-4789-92B1-A435E41B701F}" type="pres">
      <dgm:prSet presAssocID="{85884873-2FFA-45EE-9701-6982B7BBCF2A}" presName="composite3" presStyleCnt="0"/>
      <dgm:spPr/>
    </dgm:pt>
    <dgm:pt modelId="{16C44166-B002-43C4-A6D8-37428160257E}" type="pres">
      <dgm:prSet presAssocID="{85884873-2FFA-45EE-9701-6982B7BBCF2A}" presName="image3" presStyleLbl="node3" presStyleIdx="0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26000" b="-26000"/>
          </a:stretch>
        </a:blipFill>
      </dgm:spPr>
      <dgm:t>
        <a:bodyPr/>
        <a:lstStyle/>
        <a:p>
          <a:endParaRPr lang="ru-RU"/>
        </a:p>
      </dgm:t>
    </dgm:pt>
    <dgm:pt modelId="{C4ADE968-57F8-4A5A-AC79-6198E2966151}" type="pres">
      <dgm:prSet presAssocID="{85884873-2FFA-45EE-9701-6982B7BBCF2A}" presName="text3" presStyleLbl="revTx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22C120-60CC-4184-91A9-251DD13884A3}" type="pres">
      <dgm:prSet presAssocID="{85884873-2FFA-45EE-9701-6982B7BBCF2A}" presName="hierChild4" presStyleCnt="0"/>
      <dgm:spPr/>
    </dgm:pt>
    <dgm:pt modelId="{129E30E8-F938-4041-B9A7-95682E75673C}" type="pres">
      <dgm:prSet presAssocID="{46404DA8-2DBC-47D0-AA41-15F852473702}" presName="Name17" presStyleLbl="parChTrans1D3" presStyleIdx="1" presStyleCnt="3"/>
      <dgm:spPr/>
      <dgm:t>
        <a:bodyPr/>
        <a:lstStyle/>
        <a:p>
          <a:endParaRPr lang="ru-RU"/>
        </a:p>
      </dgm:t>
    </dgm:pt>
    <dgm:pt modelId="{72E1B6CB-8D4C-4703-BDAE-CDA7AA48B85C}" type="pres">
      <dgm:prSet presAssocID="{C45827EF-15E7-44F0-B573-723466876E1C}" presName="hierRoot3" presStyleCnt="0"/>
      <dgm:spPr/>
    </dgm:pt>
    <dgm:pt modelId="{44746B74-BEF1-4EDA-A65B-83D4D2F7B192}" type="pres">
      <dgm:prSet presAssocID="{C45827EF-15E7-44F0-B573-723466876E1C}" presName="composite3" presStyleCnt="0"/>
      <dgm:spPr/>
    </dgm:pt>
    <dgm:pt modelId="{6F9BB3A0-41ED-444B-BEC5-4AE42D41D520}" type="pres">
      <dgm:prSet presAssocID="{C45827EF-15E7-44F0-B573-723466876E1C}" presName="image3" presStyleLbl="node3" presStyleIdx="1" presStyleCnt="3" custScaleX="103914" custScaleY="113843" custLinFactNeighborX="1622" custLinFactNeighborY="811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32000" r="-32000"/>
          </a:stretch>
        </a:blipFill>
      </dgm:spPr>
      <dgm:t>
        <a:bodyPr/>
        <a:lstStyle/>
        <a:p>
          <a:endParaRPr lang="ru-RU"/>
        </a:p>
      </dgm:t>
    </dgm:pt>
    <dgm:pt modelId="{619F2344-D043-4D26-A9EB-3B43C5523126}" type="pres">
      <dgm:prSet presAssocID="{C45827EF-15E7-44F0-B573-723466876E1C}" presName="text3" presStyleLbl="revTx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9BE010-29D5-468F-BE04-9E92F8F51DB4}" type="pres">
      <dgm:prSet presAssocID="{C45827EF-15E7-44F0-B573-723466876E1C}" presName="hierChild4" presStyleCnt="0"/>
      <dgm:spPr/>
    </dgm:pt>
    <dgm:pt modelId="{4B59EE03-0476-4968-8CAC-82D2C6B025E7}" type="pres">
      <dgm:prSet presAssocID="{8E2623A2-B688-4988-B3A0-BFB2DCCB658A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5CCF369-970C-4BF2-B1DB-4D193DD53DBA}" type="pres">
      <dgm:prSet presAssocID="{15608CF2-4AFA-44DE-8366-F3FD219CE1F5}" presName="hierRoot2" presStyleCnt="0"/>
      <dgm:spPr/>
    </dgm:pt>
    <dgm:pt modelId="{FD022B33-E8EF-40B6-AE53-625BCD71754A}" type="pres">
      <dgm:prSet presAssocID="{15608CF2-4AFA-44DE-8366-F3FD219CE1F5}" presName="composite2" presStyleCnt="0"/>
      <dgm:spPr/>
    </dgm:pt>
    <dgm:pt modelId="{E57DE41C-8F88-4396-8529-2BC5F58FC27F}" type="pres">
      <dgm:prSet presAssocID="{15608CF2-4AFA-44DE-8366-F3FD219CE1F5}" presName="image2" presStyleLbl="node2" presStyleIdx="1" presStyleCnt="2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t="-11000" b="-11000"/>
          </a:stretch>
        </a:blipFill>
      </dgm:spPr>
    </dgm:pt>
    <dgm:pt modelId="{3869DC82-E318-4524-9B1D-AB9309922032}" type="pres">
      <dgm:prSet presAssocID="{15608CF2-4AFA-44DE-8366-F3FD219CE1F5}" presName="text2" presStyleLbl="revTx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19FF904-703C-4686-AE38-85E5D2B71F40}" type="pres">
      <dgm:prSet presAssocID="{15608CF2-4AFA-44DE-8366-F3FD219CE1F5}" presName="hierChild3" presStyleCnt="0"/>
      <dgm:spPr/>
    </dgm:pt>
    <dgm:pt modelId="{9C587727-0FAF-4E29-975A-339DBAF8F761}" type="pres">
      <dgm:prSet presAssocID="{AF452111-9E20-4D44-AD6E-9C5094AB38E2}" presName="Name17" presStyleLbl="parChTrans1D3" presStyleIdx="2" presStyleCnt="3"/>
      <dgm:spPr/>
      <dgm:t>
        <a:bodyPr/>
        <a:lstStyle/>
        <a:p>
          <a:endParaRPr lang="ru-RU"/>
        </a:p>
      </dgm:t>
    </dgm:pt>
    <dgm:pt modelId="{EA994966-916D-48A8-94F7-E5E49A7A1B05}" type="pres">
      <dgm:prSet presAssocID="{2054664E-4707-45A0-A9F3-767D0E95D058}" presName="hierRoot3" presStyleCnt="0"/>
      <dgm:spPr/>
    </dgm:pt>
    <dgm:pt modelId="{0E711226-7A06-4AF8-8D53-D3103F662142}" type="pres">
      <dgm:prSet presAssocID="{2054664E-4707-45A0-A9F3-767D0E95D058}" presName="composite3" presStyleCnt="0"/>
      <dgm:spPr/>
    </dgm:pt>
    <dgm:pt modelId="{2FF9F9F4-3A39-4D27-B8E7-75F4AA75B65F}" type="pres">
      <dgm:prSet presAssocID="{2054664E-4707-45A0-A9F3-767D0E95D058}" presName="image3" presStyleLbl="node3" presStyleIdx="2" presStyleCnt="3"/>
      <dgm:spPr>
        <a:blipFill>
          <a:blip xmlns:r="http://schemas.openxmlformats.org/officeDocument/2006/relationships"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523FC40D-EDD7-4357-A575-4F0E3C643CE2}" type="pres">
      <dgm:prSet presAssocID="{2054664E-4707-45A0-A9F3-767D0E95D058}" presName="text3" presStyleLbl="revTx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8925B08-9437-42C7-8328-C5F650789216}" type="pres">
      <dgm:prSet presAssocID="{2054664E-4707-45A0-A9F3-767D0E95D058}" presName="hierChild4" presStyleCnt="0"/>
      <dgm:spPr/>
    </dgm:pt>
  </dgm:ptLst>
  <dgm:cxnLst>
    <dgm:cxn modelId="{7D9E0747-F26B-4575-AA2C-96EB68B1A044}" srcId="{26CADC56-1B40-41C7-8417-77E79E292AD3}" destId="{59F0C99C-53BE-4EAE-82A5-BA959C4ED86C}" srcOrd="0" destOrd="0" parTransId="{E9D17B08-3C9C-4222-BFB2-5226D2899127}" sibTransId="{69EBEDBB-4646-4D17-A779-B83284978603}"/>
    <dgm:cxn modelId="{AD29A506-F929-43A6-9E9F-487822BB0E89}" srcId="{59F0C99C-53BE-4EAE-82A5-BA959C4ED86C}" destId="{15608CF2-4AFA-44DE-8366-F3FD219CE1F5}" srcOrd="1" destOrd="0" parTransId="{8E2623A2-B688-4988-B3A0-BFB2DCCB658A}" sibTransId="{9F69A913-FECE-47BE-A764-E41ECEA30B11}"/>
    <dgm:cxn modelId="{EDC491A9-9742-4699-9369-433CCC16CB84}" type="presOf" srcId="{2054664E-4707-45A0-A9F3-767D0E95D058}" destId="{523FC40D-EDD7-4357-A575-4F0E3C643CE2}" srcOrd="0" destOrd="0" presId="urn:microsoft.com/office/officeart/2009/layout/CirclePictureHierarchy"/>
    <dgm:cxn modelId="{5A757462-6BE3-4A13-B8B7-8830307F43D3}" type="presOf" srcId="{26CADC56-1B40-41C7-8417-77E79E292AD3}" destId="{B50D7A1E-1AA0-4612-93E9-4C52C55A2E7D}" srcOrd="0" destOrd="0" presId="urn:microsoft.com/office/officeart/2009/layout/CirclePictureHierarchy"/>
    <dgm:cxn modelId="{724F6E01-23A6-4CEE-951E-2902108E3563}" type="presOf" srcId="{713625E8-2725-47EC-B0A3-2EE11FA4B749}" destId="{5934C0F2-1D30-4BD6-BF5F-81B87F087F6D}" srcOrd="0" destOrd="0" presId="urn:microsoft.com/office/officeart/2009/layout/CirclePictureHierarchy"/>
    <dgm:cxn modelId="{C7A54611-54F5-49A4-A197-40383CA29868}" srcId="{59F0C99C-53BE-4EAE-82A5-BA959C4ED86C}" destId="{08AF3196-5465-4016-A9BB-7166C56F22C8}" srcOrd="0" destOrd="0" parTransId="{713625E8-2725-47EC-B0A3-2EE11FA4B749}" sibTransId="{975648C4-6C4D-40F5-8F39-8CD472F7464B}"/>
    <dgm:cxn modelId="{2DC0B584-265F-4C1C-A2FF-A845706381A5}" type="presOf" srcId="{A7588ECD-0C22-43CA-966D-8A74961B060B}" destId="{A2CD098D-451F-429E-A28E-15750E6A0BA9}" srcOrd="0" destOrd="0" presId="urn:microsoft.com/office/officeart/2009/layout/CirclePictureHierarchy"/>
    <dgm:cxn modelId="{2ADA9FB5-2246-473B-B6A0-CE8236BB20ED}" type="presOf" srcId="{08AF3196-5465-4016-A9BB-7166C56F22C8}" destId="{35B4EEFE-0C9E-4F72-91B3-DB3A485BE7BF}" srcOrd="0" destOrd="0" presId="urn:microsoft.com/office/officeart/2009/layout/CirclePictureHierarchy"/>
    <dgm:cxn modelId="{3C25D3D5-7ABF-4CA6-BF41-F71AE5823248}" type="presOf" srcId="{AF452111-9E20-4D44-AD6E-9C5094AB38E2}" destId="{9C587727-0FAF-4E29-975A-339DBAF8F761}" srcOrd="0" destOrd="0" presId="urn:microsoft.com/office/officeart/2009/layout/CirclePictureHierarchy"/>
    <dgm:cxn modelId="{984438F9-BEBF-40C4-BC98-8CFC8EAC452D}" type="presOf" srcId="{C45827EF-15E7-44F0-B573-723466876E1C}" destId="{619F2344-D043-4D26-A9EB-3B43C5523126}" srcOrd="0" destOrd="0" presId="urn:microsoft.com/office/officeart/2009/layout/CirclePictureHierarchy"/>
    <dgm:cxn modelId="{71AEFD71-3B58-4DBB-8DF7-E44E833C9ED8}" type="presOf" srcId="{59F0C99C-53BE-4EAE-82A5-BA959C4ED86C}" destId="{DF3092DB-0499-4414-9FCA-EA369FFE72D9}" srcOrd="0" destOrd="0" presId="urn:microsoft.com/office/officeart/2009/layout/CirclePictureHierarchy"/>
    <dgm:cxn modelId="{C47E34FC-81AE-4639-84AE-43A71304B4E3}" srcId="{08AF3196-5465-4016-A9BB-7166C56F22C8}" destId="{85884873-2FFA-45EE-9701-6982B7BBCF2A}" srcOrd="0" destOrd="0" parTransId="{A7588ECD-0C22-43CA-966D-8A74961B060B}" sibTransId="{4DA9E1BC-6C89-4E74-9243-984F58251C31}"/>
    <dgm:cxn modelId="{6426510B-2275-406E-A339-0CCAA0A88753}" type="presOf" srcId="{46404DA8-2DBC-47D0-AA41-15F852473702}" destId="{129E30E8-F938-4041-B9A7-95682E75673C}" srcOrd="0" destOrd="0" presId="urn:microsoft.com/office/officeart/2009/layout/CirclePictureHierarchy"/>
    <dgm:cxn modelId="{C5A66023-49D7-44D6-898E-24C1EF8E341D}" type="presOf" srcId="{8E2623A2-B688-4988-B3A0-BFB2DCCB658A}" destId="{4B59EE03-0476-4968-8CAC-82D2C6B025E7}" srcOrd="0" destOrd="0" presId="urn:microsoft.com/office/officeart/2009/layout/CirclePictureHierarchy"/>
    <dgm:cxn modelId="{434B0F2E-65D9-4119-ADBF-DD3E6DE6BAEC}" type="presOf" srcId="{85884873-2FFA-45EE-9701-6982B7BBCF2A}" destId="{C4ADE968-57F8-4A5A-AC79-6198E2966151}" srcOrd="0" destOrd="0" presId="urn:microsoft.com/office/officeart/2009/layout/CirclePictureHierarchy"/>
    <dgm:cxn modelId="{03AB7675-A855-4CA5-BBB4-9173E8641DE0}" srcId="{15608CF2-4AFA-44DE-8366-F3FD219CE1F5}" destId="{2054664E-4707-45A0-A9F3-767D0E95D058}" srcOrd="0" destOrd="0" parTransId="{AF452111-9E20-4D44-AD6E-9C5094AB38E2}" sibTransId="{E806E91E-02E2-4D7D-A81E-A56B52D42AEC}"/>
    <dgm:cxn modelId="{50F9FC1B-EF8F-431C-BB5F-322A67D2BA71}" srcId="{08AF3196-5465-4016-A9BB-7166C56F22C8}" destId="{C45827EF-15E7-44F0-B573-723466876E1C}" srcOrd="1" destOrd="0" parTransId="{46404DA8-2DBC-47D0-AA41-15F852473702}" sibTransId="{0D7A4525-9633-41F1-BAC0-3C52B40F0A1D}"/>
    <dgm:cxn modelId="{83705727-8B41-4A0B-AE01-71D3E0761E18}" type="presOf" srcId="{15608CF2-4AFA-44DE-8366-F3FD219CE1F5}" destId="{3869DC82-E318-4524-9B1D-AB9309922032}" srcOrd="0" destOrd="0" presId="urn:microsoft.com/office/officeart/2009/layout/CirclePictureHierarchy"/>
    <dgm:cxn modelId="{895ECE8C-A29B-4473-9646-EC0AB00F9D7D}" type="presParOf" srcId="{B50D7A1E-1AA0-4612-93E9-4C52C55A2E7D}" destId="{0135FBFD-6A24-4676-BDE0-B9366C28B2E5}" srcOrd="0" destOrd="0" presId="urn:microsoft.com/office/officeart/2009/layout/CirclePictureHierarchy"/>
    <dgm:cxn modelId="{F9A13C77-6B63-4DF6-94A7-096CE4FDB972}" type="presParOf" srcId="{0135FBFD-6A24-4676-BDE0-B9366C28B2E5}" destId="{C3822E74-C1C6-4983-B7AF-925C8DA2D72C}" srcOrd="0" destOrd="0" presId="urn:microsoft.com/office/officeart/2009/layout/CirclePictureHierarchy"/>
    <dgm:cxn modelId="{EDE178EA-61E5-4923-8637-74B881098EE5}" type="presParOf" srcId="{C3822E74-C1C6-4983-B7AF-925C8DA2D72C}" destId="{DDBA121E-7BCA-4D85-8A70-B594E814163A}" srcOrd="0" destOrd="0" presId="urn:microsoft.com/office/officeart/2009/layout/CirclePictureHierarchy"/>
    <dgm:cxn modelId="{119B6858-4F1E-45DD-8D3D-69232BCB2EE7}" type="presParOf" srcId="{C3822E74-C1C6-4983-B7AF-925C8DA2D72C}" destId="{DF3092DB-0499-4414-9FCA-EA369FFE72D9}" srcOrd="1" destOrd="0" presId="urn:microsoft.com/office/officeart/2009/layout/CirclePictureHierarchy"/>
    <dgm:cxn modelId="{64EA3EC8-F32C-4B3A-B218-F37B14DD5AA0}" type="presParOf" srcId="{0135FBFD-6A24-4676-BDE0-B9366C28B2E5}" destId="{BE1AB127-3AA1-4897-A768-64AAA1F35803}" srcOrd="1" destOrd="0" presId="urn:microsoft.com/office/officeart/2009/layout/CirclePictureHierarchy"/>
    <dgm:cxn modelId="{2A6989DC-ACB9-4BED-BFDB-C26CDD32CFD3}" type="presParOf" srcId="{BE1AB127-3AA1-4897-A768-64AAA1F35803}" destId="{5934C0F2-1D30-4BD6-BF5F-81B87F087F6D}" srcOrd="0" destOrd="0" presId="urn:microsoft.com/office/officeart/2009/layout/CirclePictureHierarchy"/>
    <dgm:cxn modelId="{182C3221-53A7-42CE-BD01-9C6E977EF036}" type="presParOf" srcId="{BE1AB127-3AA1-4897-A768-64AAA1F35803}" destId="{68083658-453C-4BE6-86D9-81EB67184280}" srcOrd="1" destOrd="0" presId="urn:microsoft.com/office/officeart/2009/layout/CirclePictureHierarchy"/>
    <dgm:cxn modelId="{6A612A79-3A0F-462F-A64E-EE0806E5FD3A}" type="presParOf" srcId="{68083658-453C-4BE6-86D9-81EB67184280}" destId="{B59B120F-0A40-40A0-9FD6-677B343C7B07}" srcOrd="0" destOrd="0" presId="urn:microsoft.com/office/officeart/2009/layout/CirclePictureHierarchy"/>
    <dgm:cxn modelId="{AF2886AD-F1D6-446B-91C7-6F39CA512AFA}" type="presParOf" srcId="{B59B120F-0A40-40A0-9FD6-677B343C7B07}" destId="{E8E4C41C-4383-4DAE-A782-FA0D8057B29A}" srcOrd="0" destOrd="0" presId="urn:microsoft.com/office/officeart/2009/layout/CirclePictureHierarchy"/>
    <dgm:cxn modelId="{716B432D-595E-45E7-BA23-ADC4E63FD437}" type="presParOf" srcId="{B59B120F-0A40-40A0-9FD6-677B343C7B07}" destId="{35B4EEFE-0C9E-4F72-91B3-DB3A485BE7BF}" srcOrd="1" destOrd="0" presId="urn:microsoft.com/office/officeart/2009/layout/CirclePictureHierarchy"/>
    <dgm:cxn modelId="{2A348B0D-FCF7-44AE-AA5F-EAC82922E775}" type="presParOf" srcId="{68083658-453C-4BE6-86D9-81EB67184280}" destId="{9C63D038-3ECA-4DD6-8A48-EDC6F8E16059}" srcOrd="1" destOrd="0" presId="urn:microsoft.com/office/officeart/2009/layout/CirclePictureHierarchy"/>
    <dgm:cxn modelId="{88BFE879-1709-48EA-8BF9-4907A8EE9528}" type="presParOf" srcId="{9C63D038-3ECA-4DD6-8A48-EDC6F8E16059}" destId="{A2CD098D-451F-429E-A28E-15750E6A0BA9}" srcOrd="0" destOrd="0" presId="urn:microsoft.com/office/officeart/2009/layout/CirclePictureHierarchy"/>
    <dgm:cxn modelId="{55589D4D-8156-4D06-A122-69700BD13657}" type="presParOf" srcId="{9C63D038-3ECA-4DD6-8A48-EDC6F8E16059}" destId="{24D17051-0CA9-41FB-BB08-86D2E9EF8222}" srcOrd="1" destOrd="0" presId="urn:microsoft.com/office/officeart/2009/layout/CirclePictureHierarchy"/>
    <dgm:cxn modelId="{A7D19859-A813-4B45-822D-2CB879D0014D}" type="presParOf" srcId="{24D17051-0CA9-41FB-BB08-86D2E9EF8222}" destId="{CE8983C6-0ACB-4789-92B1-A435E41B701F}" srcOrd="0" destOrd="0" presId="urn:microsoft.com/office/officeart/2009/layout/CirclePictureHierarchy"/>
    <dgm:cxn modelId="{F6EDD360-3E3B-4165-8D5C-0A98409549E8}" type="presParOf" srcId="{CE8983C6-0ACB-4789-92B1-A435E41B701F}" destId="{16C44166-B002-43C4-A6D8-37428160257E}" srcOrd="0" destOrd="0" presId="urn:microsoft.com/office/officeart/2009/layout/CirclePictureHierarchy"/>
    <dgm:cxn modelId="{2F0EA258-8404-40CC-BAB8-CBD8E13B79A8}" type="presParOf" srcId="{CE8983C6-0ACB-4789-92B1-A435E41B701F}" destId="{C4ADE968-57F8-4A5A-AC79-6198E2966151}" srcOrd="1" destOrd="0" presId="urn:microsoft.com/office/officeart/2009/layout/CirclePictureHierarchy"/>
    <dgm:cxn modelId="{4CB9EBCE-15FD-47E2-80DB-E59931649BF7}" type="presParOf" srcId="{24D17051-0CA9-41FB-BB08-86D2E9EF8222}" destId="{9722C120-60CC-4184-91A9-251DD13884A3}" srcOrd="1" destOrd="0" presId="urn:microsoft.com/office/officeart/2009/layout/CirclePictureHierarchy"/>
    <dgm:cxn modelId="{BEEDD510-8C86-4FF9-B9F9-86CEC286BD68}" type="presParOf" srcId="{9C63D038-3ECA-4DD6-8A48-EDC6F8E16059}" destId="{129E30E8-F938-4041-B9A7-95682E75673C}" srcOrd="2" destOrd="0" presId="urn:microsoft.com/office/officeart/2009/layout/CirclePictureHierarchy"/>
    <dgm:cxn modelId="{8D633C50-A0FB-46A6-BEE1-40034CAE6C1B}" type="presParOf" srcId="{9C63D038-3ECA-4DD6-8A48-EDC6F8E16059}" destId="{72E1B6CB-8D4C-4703-BDAE-CDA7AA48B85C}" srcOrd="3" destOrd="0" presId="urn:microsoft.com/office/officeart/2009/layout/CirclePictureHierarchy"/>
    <dgm:cxn modelId="{D08BE507-A88C-45EC-9C7C-9D38B81A0A5A}" type="presParOf" srcId="{72E1B6CB-8D4C-4703-BDAE-CDA7AA48B85C}" destId="{44746B74-BEF1-4EDA-A65B-83D4D2F7B192}" srcOrd="0" destOrd="0" presId="urn:microsoft.com/office/officeart/2009/layout/CirclePictureHierarchy"/>
    <dgm:cxn modelId="{47FE647A-2565-4694-BC82-6B4E4D41F3BB}" type="presParOf" srcId="{44746B74-BEF1-4EDA-A65B-83D4D2F7B192}" destId="{6F9BB3A0-41ED-444B-BEC5-4AE42D41D520}" srcOrd="0" destOrd="0" presId="urn:microsoft.com/office/officeart/2009/layout/CirclePictureHierarchy"/>
    <dgm:cxn modelId="{5DFBA8EC-3A14-4478-90BC-18FD80A71EA5}" type="presParOf" srcId="{44746B74-BEF1-4EDA-A65B-83D4D2F7B192}" destId="{619F2344-D043-4D26-A9EB-3B43C5523126}" srcOrd="1" destOrd="0" presId="urn:microsoft.com/office/officeart/2009/layout/CirclePictureHierarchy"/>
    <dgm:cxn modelId="{ABBDFE9A-BBF1-4389-BCC7-2A458D6AD4D2}" type="presParOf" srcId="{72E1B6CB-8D4C-4703-BDAE-CDA7AA48B85C}" destId="{7C9BE010-29D5-468F-BE04-9E92F8F51DB4}" srcOrd="1" destOrd="0" presId="urn:microsoft.com/office/officeart/2009/layout/CirclePictureHierarchy"/>
    <dgm:cxn modelId="{37EFF3A7-E488-44C8-82B6-57F1571FD88A}" type="presParOf" srcId="{BE1AB127-3AA1-4897-A768-64AAA1F35803}" destId="{4B59EE03-0476-4968-8CAC-82D2C6B025E7}" srcOrd="2" destOrd="0" presId="urn:microsoft.com/office/officeart/2009/layout/CirclePictureHierarchy"/>
    <dgm:cxn modelId="{DFA8BDA7-7AB9-4AB3-8A28-ED760A3F4E6E}" type="presParOf" srcId="{BE1AB127-3AA1-4897-A768-64AAA1F35803}" destId="{D5CCF369-970C-4BF2-B1DB-4D193DD53DBA}" srcOrd="3" destOrd="0" presId="urn:microsoft.com/office/officeart/2009/layout/CirclePictureHierarchy"/>
    <dgm:cxn modelId="{C386F1E2-1F2B-4184-8872-04FB51BE5276}" type="presParOf" srcId="{D5CCF369-970C-4BF2-B1DB-4D193DD53DBA}" destId="{FD022B33-E8EF-40B6-AE53-625BCD71754A}" srcOrd="0" destOrd="0" presId="urn:microsoft.com/office/officeart/2009/layout/CirclePictureHierarchy"/>
    <dgm:cxn modelId="{59D7EC49-BA87-4D37-A17B-D940C4F0C811}" type="presParOf" srcId="{FD022B33-E8EF-40B6-AE53-625BCD71754A}" destId="{E57DE41C-8F88-4396-8529-2BC5F58FC27F}" srcOrd="0" destOrd="0" presId="urn:microsoft.com/office/officeart/2009/layout/CirclePictureHierarchy"/>
    <dgm:cxn modelId="{33F2097C-B5D4-4245-ADB2-E1919C9E2147}" type="presParOf" srcId="{FD022B33-E8EF-40B6-AE53-625BCD71754A}" destId="{3869DC82-E318-4524-9B1D-AB9309922032}" srcOrd="1" destOrd="0" presId="urn:microsoft.com/office/officeart/2009/layout/CirclePictureHierarchy"/>
    <dgm:cxn modelId="{B8F3083F-24E7-4CDA-908F-4AB6B05242FA}" type="presParOf" srcId="{D5CCF369-970C-4BF2-B1DB-4D193DD53DBA}" destId="{219FF904-703C-4686-AE38-85E5D2B71F40}" srcOrd="1" destOrd="0" presId="urn:microsoft.com/office/officeart/2009/layout/CirclePictureHierarchy"/>
    <dgm:cxn modelId="{00DC2406-028E-4693-8554-CA3FEE1BD58D}" type="presParOf" srcId="{219FF904-703C-4686-AE38-85E5D2B71F40}" destId="{9C587727-0FAF-4E29-975A-339DBAF8F761}" srcOrd="0" destOrd="0" presId="urn:microsoft.com/office/officeart/2009/layout/CirclePictureHierarchy"/>
    <dgm:cxn modelId="{F5DCEF34-61F2-4700-8A17-A1DF927BB4A3}" type="presParOf" srcId="{219FF904-703C-4686-AE38-85E5D2B71F40}" destId="{EA994966-916D-48A8-94F7-E5E49A7A1B05}" srcOrd="1" destOrd="0" presId="urn:microsoft.com/office/officeart/2009/layout/CirclePictureHierarchy"/>
    <dgm:cxn modelId="{1BF211F1-D6BC-4626-9BD2-28CC20AAA937}" type="presParOf" srcId="{EA994966-916D-48A8-94F7-E5E49A7A1B05}" destId="{0E711226-7A06-4AF8-8D53-D3103F662142}" srcOrd="0" destOrd="0" presId="urn:microsoft.com/office/officeart/2009/layout/CirclePictureHierarchy"/>
    <dgm:cxn modelId="{51FE8F17-C8CC-4D5C-8302-BEFBDF947AB0}" type="presParOf" srcId="{0E711226-7A06-4AF8-8D53-D3103F662142}" destId="{2FF9F9F4-3A39-4D27-B8E7-75F4AA75B65F}" srcOrd="0" destOrd="0" presId="urn:microsoft.com/office/officeart/2009/layout/CirclePictureHierarchy"/>
    <dgm:cxn modelId="{67B873FA-4115-498C-9FD8-03B2ABF39E81}" type="presParOf" srcId="{0E711226-7A06-4AF8-8D53-D3103F662142}" destId="{523FC40D-EDD7-4357-A575-4F0E3C643CE2}" srcOrd="1" destOrd="0" presId="urn:microsoft.com/office/officeart/2009/layout/CirclePictureHierarchy"/>
    <dgm:cxn modelId="{147F6CE1-AE9B-4F1E-9A0E-F8950BCA5F03}" type="presParOf" srcId="{EA994966-916D-48A8-94F7-E5E49A7A1B05}" destId="{A8925B08-9437-42C7-8328-C5F650789216}" srcOrd="1" destOrd="0" presId="urn:microsoft.com/office/officeart/2009/layout/CirclePictureHierarchy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E31DD2C-CB81-4715-92B5-B60218BD3818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FD143F72-AB7B-493E-931A-4DCA2050DDBE}">
      <dgm:prSet/>
      <dgm:spPr/>
      <dgm:t>
        <a:bodyPr/>
        <a:lstStyle/>
        <a:p>
          <a:pPr rtl="0"/>
          <a:r>
            <a:rPr lang="ru-RU" dirty="0" smtClean="0"/>
            <a:t>Прошлое время</a:t>
          </a:r>
          <a:endParaRPr lang="ru-RU" dirty="0"/>
        </a:p>
      </dgm:t>
    </dgm:pt>
    <dgm:pt modelId="{F8C886F2-4E72-4628-9DA3-9234FE202907}" type="parTrans" cxnId="{4CE35D27-CF44-458F-9D5B-1DB1BCFB4DA4}">
      <dgm:prSet/>
      <dgm:spPr/>
      <dgm:t>
        <a:bodyPr/>
        <a:lstStyle/>
        <a:p>
          <a:endParaRPr lang="ru-RU"/>
        </a:p>
      </dgm:t>
    </dgm:pt>
    <dgm:pt modelId="{1AB7DC87-C7ED-4B22-804C-130610591722}" type="sibTrans" cxnId="{4CE35D27-CF44-458F-9D5B-1DB1BCFB4DA4}">
      <dgm:prSet/>
      <dgm:spPr/>
      <dgm:t>
        <a:bodyPr/>
        <a:lstStyle/>
        <a:p>
          <a:endParaRPr lang="ru-RU"/>
        </a:p>
      </dgm:t>
    </dgm:pt>
    <dgm:pt modelId="{750CCD76-260C-4B2E-8D02-0F5BDA434251}">
      <dgm:prSet/>
      <dgm:spPr/>
      <dgm:t>
        <a:bodyPr/>
        <a:lstStyle/>
        <a:p>
          <a:pPr rtl="0"/>
          <a:r>
            <a:rPr lang="ru-RU" dirty="0" smtClean="0"/>
            <a:t>Раневская, Гаев</a:t>
          </a:r>
          <a:endParaRPr lang="ru-RU" dirty="0"/>
        </a:p>
      </dgm:t>
    </dgm:pt>
    <dgm:pt modelId="{642AFA72-15EA-4C12-A7EA-B109D8C5C829}" type="parTrans" cxnId="{85591A3C-FEB5-4A2D-8EA2-EAA15A6024F3}">
      <dgm:prSet/>
      <dgm:spPr/>
      <dgm:t>
        <a:bodyPr/>
        <a:lstStyle/>
        <a:p>
          <a:endParaRPr lang="ru-RU"/>
        </a:p>
      </dgm:t>
    </dgm:pt>
    <dgm:pt modelId="{658DBD70-490A-4762-A389-F152E72F56FA}" type="sibTrans" cxnId="{85591A3C-FEB5-4A2D-8EA2-EAA15A6024F3}">
      <dgm:prSet/>
      <dgm:spPr/>
      <dgm:t>
        <a:bodyPr/>
        <a:lstStyle/>
        <a:p>
          <a:endParaRPr lang="ru-RU"/>
        </a:p>
      </dgm:t>
    </dgm:pt>
    <dgm:pt modelId="{17D88928-F0B1-4C5B-865C-676C80B4C351}">
      <dgm:prSet/>
      <dgm:spPr/>
      <dgm:t>
        <a:bodyPr/>
        <a:lstStyle/>
        <a:p>
          <a:pPr rtl="0"/>
          <a:r>
            <a:rPr lang="ru-RU" dirty="0" smtClean="0"/>
            <a:t>Настоящее время</a:t>
          </a:r>
          <a:endParaRPr lang="ru-RU" dirty="0"/>
        </a:p>
      </dgm:t>
    </dgm:pt>
    <dgm:pt modelId="{812744E5-0C96-4E8D-9388-DEACA93F2553}" type="parTrans" cxnId="{2B80856D-3877-4CD5-A2DA-9706DA5FA57E}">
      <dgm:prSet/>
      <dgm:spPr/>
      <dgm:t>
        <a:bodyPr/>
        <a:lstStyle/>
        <a:p>
          <a:endParaRPr lang="ru-RU"/>
        </a:p>
      </dgm:t>
    </dgm:pt>
    <dgm:pt modelId="{FEC19B94-26B4-4EAA-A94F-B94A80252F88}" type="sibTrans" cxnId="{2B80856D-3877-4CD5-A2DA-9706DA5FA57E}">
      <dgm:prSet/>
      <dgm:spPr/>
      <dgm:t>
        <a:bodyPr/>
        <a:lstStyle/>
        <a:p>
          <a:endParaRPr lang="ru-RU"/>
        </a:p>
      </dgm:t>
    </dgm:pt>
    <dgm:pt modelId="{5DADF58A-893F-4CAE-BD10-CDCBE5AB1403}">
      <dgm:prSet/>
      <dgm:spPr/>
      <dgm:t>
        <a:bodyPr/>
        <a:lstStyle/>
        <a:p>
          <a:pPr rtl="0"/>
          <a:r>
            <a:rPr lang="ru-RU" dirty="0" smtClean="0"/>
            <a:t>Будущее время</a:t>
          </a:r>
          <a:endParaRPr lang="ru-RU" dirty="0"/>
        </a:p>
      </dgm:t>
    </dgm:pt>
    <dgm:pt modelId="{520B1DF2-A051-4244-B2A4-6DA90F7CE255}" type="parTrans" cxnId="{871418B6-0EB9-433C-A062-9E0575CCB22D}">
      <dgm:prSet/>
      <dgm:spPr/>
      <dgm:t>
        <a:bodyPr/>
        <a:lstStyle/>
        <a:p>
          <a:endParaRPr lang="ru-RU"/>
        </a:p>
      </dgm:t>
    </dgm:pt>
    <dgm:pt modelId="{A5BDED3E-57E4-4323-BBC8-EE1A2F63518A}" type="sibTrans" cxnId="{871418B6-0EB9-433C-A062-9E0575CCB22D}">
      <dgm:prSet/>
      <dgm:spPr/>
      <dgm:t>
        <a:bodyPr/>
        <a:lstStyle/>
        <a:p>
          <a:endParaRPr lang="ru-RU"/>
        </a:p>
      </dgm:t>
    </dgm:pt>
    <dgm:pt modelId="{6F9D23BA-EDAC-4E29-B600-DA074247766C}">
      <dgm:prSet/>
      <dgm:spPr/>
      <dgm:t>
        <a:bodyPr/>
        <a:lstStyle/>
        <a:p>
          <a:pPr rtl="0"/>
          <a:r>
            <a:rPr lang="ru-RU" dirty="0" smtClean="0"/>
            <a:t>Лопахин</a:t>
          </a:r>
          <a:endParaRPr lang="ru-RU" dirty="0"/>
        </a:p>
      </dgm:t>
    </dgm:pt>
    <dgm:pt modelId="{3E77330A-5C9C-4F86-937C-0AFC46FDA36E}" type="parTrans" cxnId="{D184D849-5C81-49E1-9F7B-1253F739D8D2}">
      <dgm:prSet/>
      <dgm:spPr/>
      <dgm:t>
        <a:bodyPr/>
        <a:lstStyle/>
        <a:p>
          <a:endParaRPr lang="ru-RU"/>
        </a:p>
      </dgm:t>
    </dgm:pt>
    <dgm:pt modelId="{DA114EFC-3083-4644-A8DA-214B3C3123C5}" type="sibTrans" cxnId="{D184D849-5C81-49E1-9F7B-1253F739D8D2}">
      <dgm:prSet/>
      <dgm:spPr/>
      <dgm:t>
        <a:bodyPr/>
        <a:lstStyle/>
        <a:p>
          <a:endParaRPr lang="ru-RU"/>
        </a:p>
      </dgm:t>
    </dgm:pt>
    <dgm:pt modelId="{31F7E269-1087-465D-9314-44802EB5FDC5}">
      <dgm:prSet/>
      <dgm:spPr/>
      <dgm:t>
        <a:bodyPr/>
        <a:lstStyle/>
        <a:p>
          <a:pPr rtl="0"/>
          <a:r>
            <a:rPr lang="ru-RU" dirty="0" smtClean="0"/>
            <a:t> Трофимов, Аня</a:t>
          </a:r>
          <a:endParaRPr lang="ru-RU" dirty="0"/>
        </a:p>
      </dgm:t>
    </dgm:pt>
    <dgm:pt modelId="{F8E26239-05EE-4829-8E68-B0B373DEA348}" type="parTrans" cxnId="{9B54D26E-CE33-424E-A810-854EF0E859DD}">
      <dgm:prSet/>
      <dgm:spPr/>
      <dgm:t>
        <a:bodyPr/>
        <a:lstStyle/>
        <a:p>
          <a:endParaRPr lang="ru-RU"/>
        </a:p>
      </dgm:t>
    </dgm:pt>
    <dgm:pt modelId="{7DC70653-B19D-411D-9AD3-1B707F960310}" type="sibTrans" cxnId="{9B54D26E-CE33-424E-A810-854EF0E859DD}">
      <dgm:prSet/>
      <dgm:spPr/>
      <dgm:t>
        <a:bodyPr/>
        <a:lstStyle/>
        <a:p>
          <a:endParaRPr lang="ru-RU"/>
        </a:p>
      </dgm:t>
    </dgm:pt>
    <dgm:pt modelId="{BA2FF5C7-0545-4875-87D4-A87CAC29077C}" type="pres">
      <dgm:prSet presAssocID="{6E31DD2C-CB81-4715-92B5-B60218BD381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67E2499-EFFF-4C0D-A218-9C210B080F44}" type="pres">
      <dgm:prSet presAssocID="{FD143F72-AB7B-493E-931A-4DCA2050DDBE}" presName="linNode" presStyleCnt="0"/>
      <dgm:spPr/>
    </dgm:pt>
    <dgm:pt modelId="{10BCA7F9-A827-43A0-96B2-104A09A7BC07}" type="pres">
      <dgm:prSet presAssocID="{FD143F72-AB7B-493E-931A-4DCA2050DDBE}" presName="parentText" presStyleLbl="node1" presStyleIdx="0" presStyleCnt="6" custLinFactNeighborX="-82525" custLinFactNeighborY="1066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905471-E3E6-4745-89CE-E9AEA9D78719}" type="pres">
      <dgm:prSet presAssocID="{1AB7DC87-C7ED-4B22-804C-130610591722}" presName="sp" presStyleCnt="0"/>
      <dgm:spPr/>
    </dgm:pt>
    <dgm:pt modelId="{6083C6B4-1E85-434E-835A-632A95814F8B}" type="pres">
      <dgm:prSet presAssocID="{750CCD76-260C-4B2E-8D02-0F5BDA434251}" presName="linNode" presStyleCnt="0"/>
      <dgm:spPr/>
    </dgm:pt>
    <dgm:pt modelId="{94B15331-959E-4197-B578-403EF0C94338}" type="pres">
      <dgm:prSet presAssocID="{750CCD76-260C-4B2E-8D02-0F5BDA434251}" presName="parentText" presStyleLbl="node1" presStyleIdx="1" presStyleCnt="6" custLinFactNeighborX="54379" custLinFactNeighborY="-943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68DF06-4CAA-498C-809A-8C2E5722B7D6}" type="pres">
      <dgm:prSet presAssocID="{658DBD70-490A-4762-A389-F152E72F56FA}" presName="sp" presStyleCnt="0"/>
      <dgm:spPr/>
    </dgm:pt>
    <dgm:pt modelId="{C6E7474C-DADE-4F60-BFC9-5177C138682B}" type="pres">
      <dgm:prSet presAssocID="{17D88928-F0B1-4C5B-865C-676C80B4C351}" presName="linNode" presStyleCnt="0"/>
      <dgm:spPr/>
    </dgm:pt>
    <dgm:pt modelId="{F2464E64-5CBA-4733-9C7C-EA5F5B7273C1}" type="pres">
      <dgm:prSet presAssocID="{17D88928-F0B1-4C5B-865C-676C80B4C351}" presName="parentText" presStyleLbl="node1" presStyleIdx="2" presStyleCnt="6" custLinFactNeighborX="-79122" custLinFactNeighborY="-6489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6A842-84C8-4FBA-ABFE-874EE2EBE401}" type="pres">
      <dgm:prSet presAssocID="{FEC19B94-26B4-4EAA-A94F-B94A80252F88}" presName="sp" presStyleCnt="0"/>
      <dgm:spPr/>
    </dgm:pt>
    <dgm:pt modelId="{233F353A-7358-48EA-86CF-C85FBB73EB96}" type="pres">
      <dgm:prSet presAssocID="{5DADF58A-893F-4CAE-BD10-CDCBE5AB1403}" presName="linNode" presStyleCnt="0"/>
      <dgm:spPr/>
    </dgm:pt>
    <dgm:pt modelId="{98F30E77-EF13-4453-83B1-4A856E4BF2AE}" type="pres">
      <dgm:prSet presAssocID="{5DADF58A-893F-4CAE-BD10-CDCBE5AB1403}" presName="parentText" presStyleLbl="node1" presStyleIdx="3" presStyleCnt="6" custLinFactNeighborX="-78271" custLinFactNeighborY="-3317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D4095E-A1D0-4FB3-9D5A-D85BFD72F54B}" type="pres">
      <dgm:prSet presAssocID="{A5BDED3E-57E4-4323-BBC8-EE1A2F63518A}" presName="sp" presStyleCnt="0"/>
      <dgm:spPr/>
    </dgm:pt>
    <dgm:pt modelId="{878ABE2B-2A1A-43FC-998B-014ABD84362D}" type="pres">
      <dgm:prSet presAssocID="{6F9D23BA-EDAC-4E29-B600-DA074247766C}" presName="linNode" presStyleCnt="0"/>
      <dgm:spPr/>
    </dgm:pt>
    <dgm:pt modelId="{C02E1D5E-92E6-4795-AE51-8C5802BF5529}" type="pres">
      <dgm:prSet presAssocID="{6F9D23BA-EDAC-4E29-B600-DA074247766C}" presName="parentText" presStyleLbl="node1" presStyleIdx="4" presStyleCnt="6" custLinFactY="-100000" custLinFactNeighborX="53173" custLinFactNeighborY="-17408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92ECA2-01EB-4E96-A5BD-FE15ED09CC33}" type="pres">
      <dgm:prSet presAssocID="{DA114EFC-3083-4644-A8DA-214B3C3123C5}" presName="sp" presStyleCnt="0"/>
      <dgm:spPr/>
    </dgm:pt>
    <dgm:pt modelId="{C3A0EE31-9974-42C8-BD6E-085E7ED47371}" type="pres">
      <dgm:prSet presAssocID="{31F7E269-1087-465D-9314-44802EB5FDC5}" presName="linNode" presStyleCnt="0"/>
      <dgm:spPr/>
    </dgm:pt>
    <dgm:pt modelId="{41159E1E-A7FB-477E-B6B0-1B203D313BA1}" type="pres">
      <dgm:prSet presAssocID="{31F7E269-1087-465D-9314-44802EB5FDC5}" presName="parentText" presStyleLbl="node1" presStyleIdx="5" presStyleCnt="6" custLinFactY="-100000" custLinFactNeighborX="52481" custLinFactNeighborY="-1420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62A5882-7813-42E6-BD9C-CB37FC9AEDD3}" type="presOf" srcId="{31F7E269-1087-465D-9314-44802EB5FDC5}" destId="{41159E1E-A7FB-477E-B6B0-1B203D313BA1}" srcOrd="0" destOrd="0" presId="urn:microsoft.com/office/officeart/2005/8/layout/vList5"/>
    <dgm:cxn modelId="{D184D849-5C81-49E1-9F7B-1253F739D8D2}" srcId="{6E31DD2C-CB81-4715-92B5-B60218BD3818}" destId="{6F9D23BA-EDAC-4E29-B600-DA074247766C}" srcOrd="4" destOrd="0" parTransId="{3E77330A-5C9C-4F86-937C-0AFC46FDA36E}" sibTransId="{DA114EFC-3083-4644-A8DA-214B3C3123C5}"/>
    <dgm:cxn modelId="{2B80856D-3877-4CD5-A2DA-9706DA5FA57E}" srcId="{6E31DD2C-CB81-4715-92B5-B60218BD3818}" destId="{17D88928-F0B1-4C5B-865C-676C80B4C351}" srcOrd="2" destOrd="0" parTransId="{812744E5-0C96-4E8D-9388-DEACA93F2553}" sibTransId="{FEC19B94-26B4-4EAA-A94F-B94A80252F88}"/>
    <dgm:cxn modelId="{D4967FD0-2DEA-4D94-B6CA-8B584E1C12BE}" type="presOf" srcId="{5DADF58A-893F-4CAE-BD10-CDCBE5AB1403}" destId="{98F30E77-EF13-4453-83B1-4A856E4BF2AE}" srcOrd="0" destOrd="0" presId="urn:microsoft.com/office/officeart/2005/8/layout/vList5"/>
    <dgm:cxn modelId="{527EEB82-5046-41FE-A3E1-6C6298056B6D}" type="presOf" srcId="{6E31DD2C-CB81-4715-92B5-B60218BD3818}" destId="{BA2FF5C7-0545-4875-87D4-A87CAC29077C}" srcOrd="0" destOrd="0" presId="urn:microsoft.com/office/officeart/2005/8/layout/vList5"/>
    <dgm:cxn modelId="{292FCB36-8C5F-4AC6-AEFD-0CFA3AEFF025}" type="presOf" srcId="{FD143F72-AB7B-493E-931A-4DCA2050DDBE}" destId="{10BCA7F9-A827-43A0-96B2-104A09A7BC07}" srcOrd="0" destOrd="0" presId="urn:microsoft.com/office/officeart/2005/8/layout/vList5"/>
    <dgm:cxn modelId="{4CE35D27-CF44-458F-9D5B-1DB1BCFB4DA4}" srcId="{6E31DD2C-CB81-4715-92B5-B60218BD3818}" destId="{FD143F72-AB7B-493E-931A-4DCA2050DDBE}" srcOrd="0" destOrd="0" parTransId="{F8C886F2-4E72-4628-9DA3-9234FE202907}" sibTransId="{1AB7DC87-C7ED-4B22-804C-130610591722}"/>
    <dgm:cxn modelId="{85591A3C-FEB5-4A2D-8EA2-EAA15A6024F3}" srcId="{6E31DD2C-CB81-4715-92B5-B60218BD3818}" destId="{750CCD76-260C-4B2E-8D02-0F5BDA434251}" srcOrd="1" destOrd="0" parTransId="{642AFA72-15EA-4C12-A7EA-B109D8C5C829}" sibTransId="{658DBD70-490A-4762-A389-F152E72F56FA}"/>
    <dgm:cxn modelId="{D2A0EC28-E742-4D93-90FE-E3B78F2F3812}" type="presOf" srcId="{6F9D23BA-EDAC-4E29-B600-DA074247766C}" destId="{C02E1D5E-92E6-4795-AE51-8C5802BF5529}" srcOrd="0" destOrd="0" presId="urn:microsoft.com/office/officeart/2005/8/layout/vList5"/>
    <dgm:cxn modelId="{9B54D26E-CE33-424E-A810-854EF0E859DD}" srcId="{6E31DD2C-CB81-4715-92B5-B60218BD3818}" destId="{31F7E269-1087-465D-9314-44802EB5FDC5}" srcOrd="5" destOrd="0" parTransId="{F8E26239-05EE-4829-8E68-B0B373DEA348}" sibTransId="{7DC70653-B19D-411D-9AD3-1B707F960310}"/>
    <dgm:cxn modelId="{083FDF4D-CDF8-451D-8980-33A31A55B98A}" type="presOf" srcId="{17D88928-F0B1-4C5B-865C-676C80B4C351}" destId="{F2464E64-5CBA-4733-9C7C-EA5F5B7273C1}" srcOrd="0" destOrd="0" presId="urn:microsoft.com/office/officeart/2005/8/layout/vList5"/>
    <dgm:cxn modelId="{A259B75D-3E7E-4F14-BDC6-C741DBF0B25E}" type="presOf" srcId="{750CCD76-260C-4B2E-8D02-0F5BDA434251}" destId="{94B15331-959E-4197-B578-403EF0C94338}" srcOrd="0" destOrd="0" presId="urn:microsoft.com/office/officeart/2005/8/layout/vList5"/>
    <dgm:cxn modelId="{871418B6-0EB9-433C-A062-9E0575CCB22D}" srcId="{6E31DD2C-CB81-4715-92B5-B60218BD3818}" destId="{5DADF58A-893F-4CAE-BD10-CDCBE5AB1403}" srcOrd="3" destOrd="0" parTransId="{520B1DF2-A051-4244-B2A4-6DA90F7CE255}" sibTransId="{A5BDED3E-57E4-4323-BBC8-EE1A2F63518A}"/>
    <dgm:cxn modelId="{BC0AF2D5-F9AA-497D-ABDD-72DFE330BA98}" type="presParOf" srcId="{BA2FF5C7-0545-4875-87D4-A87CAC29077C}" destId="{567E2499-EFFF-4C0D-A218-9C210B080F44}" srcOrd="0" destOrd="0" presId="urn:microsoft.com/office/officeart/2005/8/layout/vList5"/>
    <dgm:cxn modelId="{CBE37F4B-E20E-469B-8D3D-7E82F743EAEE}" type="presParOf" srcId="{567E2499-EFFF-4C0D-A218-9C210B080F44}" destId="{10BCA7F9-A827-43A0-96B2-104A09A7BC07}" srcOrd="0" destOrd="0" presId="urn:microsoft.com/office/officeart/2005/8/layout/vList5"/>
    <dgm:cxn modelId="{5BDD4FB5-3352-43CB-B851-EA7090D599A8}" type="presParOf" srcId="{BA2FF5C7-0545-4875-87D4-A87CAC29077C}" destId="{11905471-E3E6-4745-89CE-E9AEA9D78719}" srcOrd="1" destOrd="0" presId="urn:microsoft.com/office/officeart/2005/8/layout/vList5"/>
    <dgm:cxn modelId="{E135EBCB-C0BB-4071-BA02-58051251F698}" type="presParOf" srcId="{BA2FF5C7-0545-4875-87D4-A87CAC29077C}" destId="{6083C6B4-1E85-434E-835A-632A95814F8B}" srcOrd="2" destOrd="0" presId="urn:microsoft.com/office/officeart/2005/8/layout/vList5"/>
    <dgm:cxn modelId="{144CE4C8-BC52-4D5D-9015-9DB7CDC6628A}" type="presParOf" srcId="{6083C6B4-1E85-434E-835A-632A95814F8B}" destId="{94B15331-959E-4197-B578-403EF0C94338}" srcOrd="0" destOrd="0" presId="urn:microsoft.com/office/officeart/2005/8/layout/vList5"/>
    <dgm:cxn modelId="{2A8C0437-381A-4641-981F-FBAEE7A0DBBB}" type="presParOf" srcId="{BA2FF5C7-0545-4875-87D4-A87CAC29077C}" destId="{7E68DF06-4CAA-498C-809A-8C2E5722B7D6}" srcOrd="3" destOrd="0" presId="urn:microsoft.com/office/officeart/2005/8/layout/vList5"/>
    <dgm:cxn modelId="{8AC3E305-7F00-4A99-A669-D178BAE04BC8}" type="presParOf" srcId="{BA2FF5C7-0545-4875-87D4-A87CAC29077C}" destId="{C6E7474C-DADE-4F60-BFC9-5177C138682B}" srcOrd="4" destOrd="0" presId="urn:microsoft.com/office/officeart/2005/8/layout/vList5"/>
    <dgm:cxn modelId="{456767EA-2621-4BE3-AA3B-973FD4B9D8D3}" type="presParOf" srcId="{C6E7474C-DADE-4F60-BFC9-5177C138682B}" destId="{F2464E64-5CBA-4733-9C7C-EA5F5B7273C1}" srcOrd="0" destOrd="0" presId="urn:microsoft.com/office/officeart/2005/8/layout/vList5"/>
    <dgm:cxn modelId="{B0D01CF0-B57E-4239-A7EB-A1EF30A4B34B}" type="presParOf" srcId="{BA2FF5C7-0545-4875-87D4-A87CAC29077C}" destId="{DC66A842-84C8-4FBA-ABFE-874EE2EBE401}" srcOrd="5" destOrd="0" presId="urn:microsoft.com/office/officeart/2005/8/layout/vList5"/>
    <dgm:cxn modelId="{DE64B0A9-A3A7-4262-BEF8-72553FB1AFAB}" type="presParOf" srcId="{BA2FF5C7-0545-4875-87D4-A87CAC29077C}" destId="{233F353A-7358-48EA-86CF-C85FBB73EB96}" srcOrd="6" destOrd="0" presId="urn:microsoft.com/office/officeart/2005/8/layout/vList5"/>
    <dgm:cxn modelId="{6B7EACB3-A600-4221-BF2C-0621F107ED78}" type="presParOf" srcId="{233F353A-7358-48EA-86CF-C85FBB73EB96}" destId="{98F30E77-EF13-4453-83B1-4A856E4BF2AE}" srcOrd="0" destOrd="0" presId="urn:microsoft.com/office/officeart/2005/8/layout/vList5"/>
    <dgm:cxn modelId="{413FFAA8-A97E-46EA-A390-F28ED0A1D2D3}" type="presParOf" srcId="{BA2FF5C7-0545-4875-87D4-A87CAC29077C}" destId="{2AD4095E-A1D0-4FB3-9D5A-D85BFD72F54B}" srcOrd="7" destOrd="0" presId="urn:microsoft.com/office/officeart/2005/8/layout/vList5"/>
    <dgm:cxn modelId="{B79B8D1A-FF95-4F8C-959E-3EA40B8C29B9}" type="presParOf" srcId="{BA2FF5C7-0545-4875-87D4-A87CAC29077C}" destId="{878ABE2B-2A1A-43FC-998B-014ABD84362D}" srcOrd="8" destOrd="0" presId="urn:microsoft.com/office/officeart/2005/8/layout/vList5"/>
    <dgm:cxn modelId="{CEAD240F-972A-4052-9F7E-2305729F8B81}" type="presParOf" srcId="{878ABE2B-2A1A-43FC-998B-014ABD84362D}" destId="{C02E1D5E-92E6-4795-AE51-8C5802BF5529}" srcOrd="0" destOrd="0" presId="urn:microsoft.com/office/officeart/2005/8/layout/vList5"/>
    <dgm:cxn modelId="{ECBB85F5-BE10-4882-A61A-DE22DBCB76B0}" type="presParOf" srcId="{BA2FF5C7-0545-4875-87D4-A87CAC29077C}" destId="{2E92ECA2-01EB-4E96-A5BD-FE15ED09CC33}" srcOrd="9" destOrd="0" presId="urn:microsoft.com/office/officeart/2005/8/layout/vList5"/>
    <dgm:cxn modelId="{84484B58-949D-4A1D-8525-AE388AA15B54}" type="presParOf" srcId="{BA2FF5C7-0545-4875-87D4-A87CAC29077C}" destId="{C3A0EE31-9974-42C8-BD6E-085E7ED47371}" srcOrd="10" destOrd="0" presId="urn:microsoft.com/office/officeart/2005/8/layout/vList5"/>
    <dgm:cxn modelId="{6DAB8C73-D3FF-4465-9304-FFE4E699E695}" type="presParOf" srcId="{C3A0EE31-9974-42C8-BD6E-085E7ED47371}" destId="{41159E1E-A7FB-477E-B6B0-1B203D313BA1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layout/CirclePictureHierarchy">
  <dgm:title val=""/>
  <dgm:desc val=""/>
  <dgm:catLst>
    <dgm:cat type="hierarchy" pri="1750"/>
    <dgm:cat type="picture" pri="23000"/>
    <dgm:cat type="pictureconvert" pri="2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5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for="ch" forName="image" refType="h" fact="0.8"/>
              <dgm:constr type="w" for="ch" forName="image" refType="h" refFor="ch" refForName="image"/>
              <dgm:constr type="t" for="ch" forName="image" refType="h" fact="0.1"/>
              <dgm:constr type="l" for="ch" forName="image"/>
              <dgm:constr type="w" for="ch" forName="text" refType="w" fact="0.6"/>
              <dgm:constr type="h" for="ch" forName="text" refType="h" fact="0.8"/>
              <dgm:constr type="t" for="ch" forName="text" refType="w" fact="0.04"/>
              <dgm:constr type="l" for="ch" forName="text" refType="w" fact="0.4"/>
            </dgm:constrLst>
            <dgm:ruleLst/>
            <dgm:layoutNode name="image" styleLbl="node0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  <dgm:layoutNode name="text" styleLbl="revTx">
              <dgm:varLst>
                <dgm:chPref val="3"/>
              </dgm:varLst>
              <dgm:alg type="tx">
                <dgm:param type="parTxLTRAlign" val="l"/>
                <dgm:param type="parTxRTLAlign" val="r"/>
              </dgm:alg>
              <dgm:shape xmlns:r="http://schemas.openxmlformats.org/officeDocument/2006/relationships" type="rect" r:blip="">
                <dgm:adjLst/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image"/>
                    <dgm:param type="dstNode" val="image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h" for="ch" forName="image2" refType="h" fact="0.8"/>
                      <dgm:constr type="w" for="ch" forName="image2" refType="h" refFor="ch" refForName="image2"/>
                      <dgm:constr type="t" for="ch" forName="image2" refType="h" fact="0.1"/>
                      <dgm:constr type="l" for="ch" forName="image2"/>
                      <dgm:constr type="w" for="ch" forName="text2" refType="w" fact="0.6"/>
                      <dgm:constr type="h" for="ch" forName="text2" refType="h" fact="0.8"/>
                      <dgm:constr type="t" for="ch" forName="text2" refType="w" fact="0.04"/>
                      <dgm:constr type="l" for="ch" forName="text2" refType="w" fact="0.4"/>
                    </dgm:constrLst>
                    <dgm:ruleLst/>
                    <dgm:layoutNode name="image2">
                      <dgm:alg type="sp"/>
                      <dgm:shape xmlns:r="http://schemas.openxmlformats.org/officeDocument/2006/relationships" type="ellipse" r:blip="" blipPhldr="1">
                        <dgm:adjLst/>
                      </dgm:shape>
                      <dgm:presOf/>
                      <dgm:constrLst/>
                      <dgm:ruleLst/>
                    </dgm:layoutNode>
                    <dgm:layoutNode name="text2" styleLbl="revTx">
                      <dgm:varLst>
                        <dgm:chPref val="3"/>
                      </dgm:varLst>
                      <dgm:alg type="tx">
                        <dgm:param type="parTxLTRAlign" val="l"/>
                        <dgm:param type="parTxRTLAlign" val="r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image2"/>
                            <dgm:param type="dstNode" val="image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h" for="ch" forName="image3" refType="h" fact="0.8"/>
                              <dgm:constr type="w" for="ch" forName="image3" refType="h" refFor="ch" refForName="image3"/>
                              <dgm:constr type="t" for="ch" forName="image3" refType="h" fact="0.1"/>
                              <dgm:constr type="l" for="ch" forName="image3"/>
                              <dgm:constr type="w" for="ch" forName="text3" refType="w" fact="0.6"/>
                              <dgm:constr type="h" for="ch" forName="text3" refType="h" fact="0.8"/>
                              <dgm:constr type="t" for="ch" forName="text3" refType="w" fact="0.04"/>
                              <dgm:constr type="l" for="ch" forName="text3" refType="w" fact="0.4"/>
                            </dgm:constrLst>
                            <dgm:ruleLst/>
                            <dgm:layoutNode name="image3">
                              <dgm:alg type="sp"/>
                              <dgm:shape xmlns:r="http://schemas.openxmlformats.org/officeDocument/2006/relationships" type="ellipse" r:blip="" blipPhldr="1">
                                <dgm:adjLst/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revTx">
                              <dgm:varLst>
                                <dgm:chPref val="3"/>
                              </dgm:varLst>
                              <dgm:alg type="tx">
                                <dgm:param type="parTxLTRAlign" val="l"/>
                                <dgm:param type="parTxRTLAlign" val="r"/>
                              </dgm:alg>
                              <dgm:shape xmlns:r="http://schemas.openxmlformats.org/officeDocument/2006/relationships" type="rect" r:blip="">
                                <dgm:adjLst/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3"/>
                                        <dgm:param type="dstNode" val="image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image4"/>
                                        <dgm:param type="dstNode" val="image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h" for="ch" forName="image4" refType="h" fact="0.8"/>
                                      <dgm:constr type="w" for="ch" forName="image4" refType="h" refFor="ch" refForName="image4"/>
                                      <dgm:constr type="t" for="ch" forName="image4" refType="h" fact="0.1"/>
                                      <dgm:constr type="l" for="ch" forName="image4"/>
                                      <dgm:constr type="w" for="ch" forName="text4" refType="w" fact="0.6"/>
                                      <dgm:constr type="h" for="ch" forName="text4" refType="h" fact="0.8"/>
                                      <dgm:constr type="t" for="ch" forName="text4" refType="w" fact="0.04"/>
                                      <dgm:constr type="l" for="ch" forName="text4" refType="w" fact="0.4"/>
                                    </dgm:constrLst>
                                    <dgm:ruleLst/>
                                    <dgm:layoutNode name="image4">
                                      <dgm:alg type="sp"/>
                                      <dgm:shape xmlns:r="http://schemas.openxmlformats.org/officeDocument/2006/relationships" type="ellipse" r:blip="" blipPhldr="1">
                                        <dgm:adjLst/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revTx">
                                      <dgm:varLst>
                                        <dgm:chPref val="3"/>
                                      </dgm:varLst>
                                      <dgm:alg type="tx">
                                        <dgm:param type="parTxLTRAlign" val="l"/>
                                        <dgm:param type="parTxRTLAlign" val="r"/>
                                      </dgm:alg>
                                      <dgm:shape xmlns:r="http://schemas.openxmlformats.org/officeDocument/2006/relationships" type="rect" r:blip="">
                                        <dgm:adjLst/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773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016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1585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430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0517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0056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4810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9622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682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059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529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6EF229-E334-4028-B8C0-6F08EDF69722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E9F64F-27E0-498E-915A-79EE8A6D97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92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alphaModFix amt="94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-81279"/>
            <a:ext cx="9144000" cy="2997200"/>
          </a:xfrm>
        </p:spPr>
        <p:txBody>
          <a:bodyPr>
            <a:normAutofit/>
          </a:bodyPr>
          <a:lstStyle/>
          <a:p>
            <a:r>
              <a:rPr lang="ru-RU" sz="80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А.П. Чехов</a:t>
            </a:r>
            <a:endParaRPr lang="ru-RU" sz="80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814320"/>
            <a:ext cx="9144000" cy="1178560"/>
          </a:xfrm>
        </p:spPr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«Вишнёвый сад»</a:t>
            </a:r>
            <a:endParaRPr lang="ru-RU" sz="72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194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365125"/>
            <a:ext cx="4778692" cy="58245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Образ </a:t>
            </a:r>
            <a:r>
              <a:rPr lang="ru-RU" dirty="0" smtClean="0"/>
              <a:t>вишневого сада </a:t>
            </a:r>
            <a:r>
              <a:rPr lang="ru-RU" dirty="0"/>
              <a:t>объединяет вокруг себя всех героев пьесы. На первый взгляд, кажется, что это только родственники и старые знакомые, волей случая собравшиеся в поместье, чтобы решить свои житейские проблемы. Но это не так. Писатель соединяет персонажей разных возрастов и социальных групп, и они должны так или иначе решить судьбу сада, а значит, и свою судьбу. </a:t>
            </a:r>
          </a:p>
        </p:txBody>
      </p:sp>
      <p:pic>
        <p:nvPicPr>
          <p:cNvPr id="2052" name="Picture 4" descr="https://pbs.twimg.com/media/EOfyckCWkAECCxN.jpg:large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8481" y="1230630"/>
            <a:ext cx="6231255" cy="415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61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Объект 12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739891282"/>
              </p:ext>
            </p:extLst>
          </p:nvPr>
        </p:nvGraphicFramePr>
        <p:xfrm>
          <a:off x="356616" y="1536192"/>
          <a:ext cx="5971032" cy="46534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s://worldpodium.ru/sites/default/files/vishnevyysad20171204dsc_2831_kopiya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8839" y="2020824"/>
            <a:ext cx="5751128" cy="369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3256" y="303752"/>
            <a:ext cx="6096000" cy="135421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3200" dirty="0"/>
              <a:t> Система образов в пьесе     «Вишнёвый сад»</a:t>
            </a:r>
          </a:p>
          <a:p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3026664" y="4123944"/>
            <a:ext cx="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2651760" y="1792224"/>
            <a:ext cx="813816" cy="228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2724912" y="2843784"/>
            <a:ext cx="740664" cy="228600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2724912" y="3950208"/>
            <a:ext cx="667512" cy="21945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6633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3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58991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Раневская и Гаев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06401" y="1224122"/>
            <a:ext cx="4542620" cy="4965541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Это </a:t>
            </a:r>
            <a:r>
              <a:rPr lang="ru-RU" dirty="0"/>
              <a:t>люди «эгоистичные, как дети, и дряблые, как старики. Они опоздали вовремя умереть и ноют, ничего не видя вокруг себя и ничего не понимая. </a:t>
            </a:r>
            <a:r>
              <a:rPr lang="ru-RU" dirty="0" err="1"/>
              <a:t>А.М.Горький</a:t>
            </a:r>
            <a:r>
              <a:rPr lang="ru-RU" dirty="0"/>
              <a:t> 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uvao.mos.ru/upload/medialibrary/596/teatr-foto-ksenii-ugolnikovo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23115" y="1351279"/>
            <a:ext cx="6696139" cy="4466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810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Ермолай Лопахин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«Лопахин</a:t>
            </a:r>
            <a:r>
              <a:rPr lang="ru-RU" dirty="0"/>
              <a:t>, правда, купец, но порядочный человек во всех смыслах, держаться он должен вполне благопристойно, интеллигентно, без </a:t>
            </a:r>
            <a:r>
              <a:rPr lang="ru-RU" dirty="0" smtClean="0"/>
              <a:t>фокусов». </a:t>
            </a:r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Вот как в смысле обмена веществ нужен хищный зверь, который съедает все, что попадется ему на пути, так и ты нужен».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У тебя тонкие, нежные пальцы, как у артиста, у тебя тонкая, нежная душа…»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4100" name="Picture 4" descr="IMG_291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2200" y="1690688"/>
            <a:ext cx="5547539" cy="369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12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80" y="365125"/>
            <a:ext cx="10562908" cy="1311275"/>
          </a:xfrm>
        </p:spPr>
        <p:txBody>
          <a:bodyPr/>
          <a:lstStyle/>
          <a:p>
            <a:r>
              <a:rPr lang="ru-RU" dirty="0" smtClean="0"/>
              <a:t>Трофимов Петя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«Обойти то мелкое и призрачное, что мешает быть свободным и счастливым, вот цель и смысл нашей жизни. Вперед! Мы идем неудержимо к яркой звезде, которая горит </a:t>
            </a:r>
            <a:r>
              <a:rPr lang="ru-RU" dirty="0" smtClean="0"/>
              <a:t>там</a:t>
            </a:r>
            <a:r>
              <a:rPr lang="ru-RU" dirty="0"/>
              <a:t>, вдали! Вперед! Не отставай, друзья!»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Ведь так ясно, чтобы начать жить в настоящем, надо сначала искупить наше прошлое, покончить с ним, а искупить его можно только страданием, только необычным, непрерывным трудом</a:t>
            </a:r>
            <a:r>
              <a:rPr lang="ru-RU" dirty="0" smtClean="0"/>
              <a:t>.»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«Верьте мне, Аня, верьте! (…) душа моя всегда, во всякую минуту, и днем, и ночью, была полна неизъяснимых предчувствий. Я предчувствую счастье, Аня, я уже вижу его…»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</a:t>
            </a:r>
            <a:r>
              <a:rPr lang="ru-RU" dirty="0"/>
              <a:t>Вся Россия наш сад».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AutoShape 2" descr="https://schoolintellectum.ru/wp-content/uploads/petya-trofimov-vishnevyj-sad-harakteristika.webp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4" descr="https://schoolintellectum.ru/wp-content/uploads/petya-trofimov-vishnevyj-sad-harakteristika.webp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6" descr="https://schoolintellectum.ru/wp-content/uploads/petya-trofimov-vishnevyj-sad-harakteristika.webp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8" name="Picture 8" descr="https://www.kino-teatr.ru/acter/album/47728/65102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3934" y="1524000"/>
            <a:ext cx="5706979" cy="40662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507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Аня Раневская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1681163"/>
            <a:ext cx="5157787" cy="4508500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«Мы насадим новый сад, роскошнее этого, ты увидишь его, поймешь, и радость, тихая, глубокая радость опустится на твою душу, как солнце в вечерний час… Начинается новая жизнь, мама!»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s://www.syl.ru/misc/i/ai/369245/22208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895" y="1143000"/>
            <a:ext cx="3762375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457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Подведём итоги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По поводу высказываний Ани и Пети «Вся Россия наш сад», «Мы посадим новый сад» литературный критик </a:t>
            </a:r>
            <a:r>
              <a:rPr lang="ru-RU" dirty="0" smtClean="0"/>
              <a:t>Паперный З.С. </a:t>
            </a:r>
            <a:r>
              <a:rPr lang="ru-RU" dirty="0"/>
              <a:t>написал: «Как это люди, которые не смогли удержать прекрасного сада, насадят новый, ещё более роскошный? Где? Когда? На какие средства? Аня говорит искренне, но ведь её слова – не более, чем фраза…»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Какое </a:t>
            </a:r>
            <a:r>
              <a:rPr lang="ru-RU" dirty="0"/>
              <a:t>предостережение для всех поколений читателей звучит в этом высказывании?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320" y="1100106"/>
            <a:ext cx="3685032" cy="4820416"/>
          </a:xfrm>
          <a:prstGeom prst="rect">
            <a:avLst/>
          </a:prstGeom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98108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4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052304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Написать мини-сочинение «Смогли бы герои пьесы А.П. Чехова сохранить вишнёвый сад?» </a:t>
            </a:r>
          </a:p>
        </p:txBody>
      </p:sp>
    </p:spTree>
    <p:extLst>
      <p:ext uri="{BB962C8B-B14F-4D97-AF65-F5344CB8AC3E}">
        <p14:creationId xmlns:p14="http://schemas.microsoft.com/office/powerpoint/2010/main" val="155260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721360"/>
            <a:ext cx="10569892" cy="721360"/>
          </a:xfrm>
          <a:effectLst>
            <a:glow rad="12700">
              <a:schemeClr val="accent1">
                <a:alpha val="43000"/>
              </a:schemeClr>
            </a:glow>
            <a:outerShdw blurRad="825500" dist="50800" dir="5400000" sx="81000" sy="81000" algn="ctr" rotWithShape="0">
              <a:srgbClr val="000000">
                <a:alpha val="88000"/>
              </a:srgbClr>
            </a:outerShdw>
            <a:softEdge rad="368300"/>
          </a:effectLst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драматического метода А.П. Чехова</a:t>
            </a:r>
            <a:endParaRPr lang="ru-RU" sz="4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i.pinimg.com/736x/32/bf/ea/32bfea8a293832dcb18d46ad76352a0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482330" y="3302000"/>
            <a:ext cx="3382010" cy="33820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chemeClr val="bg1">
                <a:lumMod val="50000"/>
              </a:schemeClr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992052" cy="4180840"/>
          </a:xfrm>
        </p:spPr>
        <p:txBody>
          <a:bodyPr>
            <a:normAutofit/>
          </a:bodyPr>
          <a:lstStyle/>
          <a:p>
            <a:r>
              <a:rPr lang="ru-RU" sz="2400" i="1" dirty="0" smtClean="0"/>
              <a:t>Основные черты «новой драмы» А.П. Чехова: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Нет ни злодеев, ни ангелов.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Диалог служит движением к действию и раскрывает характеры.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Подтекст.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Использование случайных реплик.</a:t>
            </a:r>
          </a:p>
          <a:p>
            <a:pPr marL="285750" indent="-285750">
              <a:buFontTx/>
              <a:buChar char="-"/>
            </a:pPr>
            <a:r>
              <a:rPr lang="ru-RU" sz="2400" i="1" dirty="0" smtClean="0"/>
              <a:t>Ключевые символы.</a:t>
            </a:r>
          </a:p>
          <a:p>
            <a:pPr marL="285750" indent="-285750">
              <a:buFontTx/>
              <a:buChar char="-"/>
            </a:pP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421547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10407332" cy="95504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+mn-lt"/>
                <a:cs typeface="Times New Roman" panose="02020603050405020304" pitchFamily="18" charset="0"/>
              </a:rPr>
              <a:t>История создания пьесы «Вишнёвый сад»</a:t>
            </a:r>
            <a:endParaRPr lang="ru-RU" sz="3600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1605280"/>
            <a:ext cx="6119812" cy="4263708"/>
          </a:xfrm>
        </p:spPr>
        <p:txBody>
          <a:bodyPr>
            <a:normAutofit/>
          </a:bodyPr>
          <a:lstStyle/>
          <a:p>
            <a:r>
              <a:rPr lang="ru-RU" sz="2400" dirty="0">
                <a:cs typeface="Times New Roman" panose="02020603050405020304" pitchFamily="18" charset="0"/>
              </a:rPr>
              <a:t>7 марта 1901 г. писатель сообщал О.Л. </a:t>
            </a:r>
            <a:r>
              <a:rPr lang="ru-RU" sz="2400" dirty="0" err="1">
                <a:cs typeface="Times New Roman" panose="02020603050405020304" pitchFamily="18" charset="0"/>
              </a:rPr>
              <a:t>Книппер</a:t>
            </a:r>
            <a:r>
              <a:rPr lang="ru-RU" sz="2400" dirty="0">
                <a:cs typeface="Times New Roman" panose="02020603050405020304" pitchFamily="18" charset="0"/>
              </a:rPr>
              <a:t>: «Следующая пьеса, какую я напишу, будет непременно смешная, очень смешная, по крайней мере по замыслу» (П., т. 9, с. 220) 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r>
              <a:rPr lang="ru-RU" sz="2400" dirty="0" smtClean="0">
                <a:cs typeface="Times New Roman" panose="02020603050405020304" pitchFamily="18" charset="0"/>
              </a:rPr>
              <a:t>22 </a:t>
            </a:r>
            <a:r>
              <a:rPr lang="ru-RU" sz="2400" dirty="0">
                <a:cs typeface="Times New Roman" panose="02020603050405020304" pitchFamily="18" charset="0"/>
              </a:rPr>
              <a:t>апреля 1901 г. он подтвердил: «Минутами на меня находит сильнейшее желание написать для Художественного театра 4-актный водевиль или комедию. И я напишу, если ничего не помешает, только отдам в театр не раньше конца 1903 г.» </a:t>
            </a:r>
            <a:endParaRPr lang="ru-RU" sz="2400" dirty="0" smtClean="0"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7091680" y="6156960"/>
            <a:ext cx="4263708" cy="56896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А.П. Чехов и О.Л. </a:t>
            </a:r>
            <a:r>
              <a:rPr lang="ru-RU" dirty="0" err="1" smtClean="0"/>
              <a:t>Книппер</a:t>
            </a:r>
            <a:endParaRPr lang="ru-RU" dirty="0"/>
          </a:p>
        </p:txBody>
      </p:sp>
      <p:pic>
        <p:nvPicPr>
          <p:cNvPr id="3074" name="Picture 2" descr="https://s12.stc.all.kpcdn.net/share/i/4/946096/wx7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9272" y="1522254"/>
            <a:ext cx="3157848" cy="4429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721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1"/>
          </p:nvPr>
        </p:nvSpPr>
        <p:spPr>
          <a:xfrm>
            <a:off x="838200" y="365125"/>
            <a:ext cx="5181600" cy="5811838"/>
          </a:xfrm>
        </p:spPr>
        <p:txBody>
          <a:bodyPr>
            <a:normAutofit fontScale="92500" lnSpcReduction="20000"/>
          </a:bodyPr>
          <a:lstStyle/>
          <a:p>
            <a:r>
              <a:rPr lang="ru-RU" i="1" dirty="0" smtClean="0"/>
              <a:t>«Как-то </a:t>
            </a:r>
            <a:r>
              <a:rPr lang="ru-RU" i="1" dirty="0"/>
              <a:t>на одной из репетиций, когда мы стали приставать к нему, чтобы он написал еще пьесу, он стал делать кое-какие намеки на сюжет будущей </a:t>
            </a:r>
            <a:r>
              <a:rPr lang="ru-RU" i="1" dirty="0" smtClean="0"/>
              <a:t>пьесы».</a:t>
            </a:r>
            <a:endParaRPr lang="ru-RU" i="1" dirty="0"/>
          </a:p>
          <a:p>
            <a:r>
              <a:rPr lang="ru-RU" i="1" dirty="0" smtClean="0"/>
              <a:t>«Ему </a:t>
            </a:r>
            <a:r>
              <a:rPr lang="ru-RU" i="1" dirty="0"/>
              <a:t>чудилось раскрытое окно, с веткой белых цветущих вишен, влезающих из сада в комнату. Артем уже сделался лакеем, а потом, ни с того ни с сего, управляющим. Его хозяин, а иногда ему казалось, что это будет хозяйка, всегда без денег, и в критические минуты она обращается за помощью к своему лакею или управляющему, у которого имеются скопленные откуда-то довольно большие </a:t>
            </a:r>
            <a:r>
              <a:rPr lang="ru-RU" i="1" dirty="0" smtClean="0"/>
              <a:t>деньги».</a:t>
            </a:r>
            <a:endParaRPr lang="ru-RU" i="1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>
          <a:xfrm>
            <a:off x="6187440" y="4890373"/>
            <a:ext cx="5166360" cy="52832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Воспоминания Станиславского К.С. </a:t>
            </a:r>
            <a:endParaRPr lang="ru-RU" dirty="0"/>
          </a:p>
        </p:txBody>
      </p:sp>
      <p:pic>
        <p:nvPicPr>
          <p:cNvPr id="4098" name="Picture 2" descr="https://cdn.photosight.ru/img/a/54a/3719623_large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9800" y="2150904"/>
            <a:ext cx="5740400" cy="2509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549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240155"/>
          </a:xfrm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102362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Цель: </a:t>
            </a:r>
            <a:r>
              <a:rPr lang="ru-RU" dirty="0"/>
              <a:t>определение жанрового своеобразия пьесы, системы образов, основной </a:t>
            </a:r>
            <a:r>
              <a:rPr lang="ru-RU" dirty="0" smtClean="0"/>
              <a:t>идеи.</a:t>
            </a:r>
          </a:p>
          <a:p>
            <a:pPr marL="0" indent="0">
              <a:buNone/>
            </a:pPr>
            <a:r>
              <a:rPr lang="ru-RU" b="1" dirty="0" smtClean="0"/>
              <a:t>Задачи</a:t>
            </a:r>
            <a:r>
              <a:rPr lang="ru-RU" b="1" dirty="0"/>
              <a:t>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- постараться усвоить жанровую специфику </a:t>
            </a:r>
            <a:r>
              <a:rPr lang="ru-RU" dirty="0"/>
              <a:t>пьесы, определенной автором;</a:t>
            </a:r>
          </a:p>
          <a:p>
            <a:pPr marL="0" indent="0">
              <a:buNone/>
            </a:pPr>
            <a:r>
              <a:rPr lang="ru-RU" dirty="0"/>
              <a:t>- способствовать развитию навыка анализа драматического произведения;</a:t>
            </a:r>
          </a:p>
          <a:p>
            <a:pPr marL="0" indent="0">
              <a:buNone/>
            </a:pPr>
            <a:r>
              <a:rPr lang="ru-RU" dirty="0"/>
              <a:t>- осмыслить символическое значение деталей пьесы;</a:t>
            </a:r>
          </a:p>
          <a:p>
            <a:pPr marL="0" indent="0">
              <a:buNone/>
            </a:pPr>
            <a:r>
              <a:rPr lang="ru-RU" dirty="0"/>
              <a:t>- п</a:t>
            </a:r>
            <a:r>
              <a:rPr lang="ru-RU" dirty="0" smtClean="0"/>
              <a:t>остараться понять чеховское </a:t>
            </a:r>
            <a:r>
              <a:rPr lang="ru-RU" dirty="0"/>
              <a:t>восприятие жизни;</a:t>
            </a:r>
          </a:p>
          <a:p>
            <a:pPr marL="0" indent="0">
              <a:buNone/>
            </a:pPr>
            <a:r>
              <a:rPr lang="ru-RU" dirty="0"/>
              <a:t>- способствовать формированию бережного отношения к прошлому, осмыслению цели человеческой жизни, путей развития человека и общества.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27654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Ход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«Пусть </a:t>
            </a:r>
            <a:r>
              <a:rPr lang="ru-RU" dirty="0"/>
              <a:t>на сцене все будет так же </a:t>
            </a:r>
            <a:r>
              <a:rPr lang="ru-RU" dirty="0" smtClean="0"/>
              <a:t>сложно и </a:t>
            </a:r>
            <a:r>
              <a:rPr lang="ru-RU" dirty="0"/>
              <a:t>так же вместе с тем просто, как в </a:t>
            </a:r>
            <a:r>
              <a:rPr lang="ru-RU" dirty="0" smtClean="0"/>
              <a:t>жизни. Люди </a:t>
            </a:r>
            <a:r>
              <a:rPr lang="ru-RU" dirty="0"/>
              <a:t>обедают, а в это время слагается </a:t>
            </a:r>
            <a:r>
              <a:rPr lang="ru-RU" dirty="0" smtClean="0"/>
              <a:t>их счастье </a:t>
            </a:r>
            <a:r>
              <a:rPr lang="ru-RU" dirty="0"/>
              <a:t>и разбиваются их </a:t>
            </a:r>
            <a:r>
              <a:rPr lang="ru-RU" dirty="0" smtClean="0"/>
              <a:t>сердца».</a:t>
            </a:r>
            <a:endParaRPr lang="ru-RU" dirty="0"/>
          </a:p>
          <a:p>
            <a:pPr marL="0" indent="0">
              <a:buNone/>
            </a:pPr>
            <a:r>
              <a:rPr lang="ru-RU" dirty="0" err="1"/>
              <a:t>А.П.Чехов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122" name="Picture 2" descr="https://pbs.twimg.com/media/DP5UPZqXkAE6FZB.jpg:lar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2245360"/>
            <a:ext cx="5796280" cy="3412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1069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Литературоведческая разминка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8200" y="1690688"/>
            <a:ext cx="10515600" cy="448627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«Вышла у меня не драма, а комедия, местами даже фарс». А.П. Чехов о пьесе «Вишнёвый сад».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Комедия </a:t>
            </a:r>
            <a:r>
              <a:rPr lang="ru-RU" dirty="0"/>
              <a:t>– драматическое произведение с веселым сюжетом, обычно осмеивающее общественные или бытовые пороки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Задание:</a:t>
            </a:r>
          </a:p>
          <a:p>
            <a:pPr marL="0" indent="0">
              <a:buNone/>
            </a:pPr>
            <a:r>
              <a:rPr lang="ru-RU" dirty="0" smtClean="0"/>
              <a:t>Подумайте, в чём состоит комизм пьесы.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46079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alphaModFix amt="37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Черты комического в героях пьесы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838200" y="1426464"/>
            <a:ext cx="10515600" cy="475049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err="1"/>
              <a:t>Епиходов</a:t>
            </a:r>
            <a:r>
              <a:rPr lang="ru-RU" dirty="0"/>
              <a:t>. Я развитой человек, читаю разные замечательные книги, но никак не могу понять направления, чего мне собственно хочется, жить мне или застрелиться, собственно говоря, но тем не менее я всегда ношу при себе револьвер. Вот он... </a:t>
            </a:r>
            <a:r>
              <a:rPr lang="ru-RU" i="1" dirty="0"/>
              <a:t>(Показывает револьвер.)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pPr marL="0" indent="0">
              <a:buNone/>
            </a:pPr>
            <a:r>
              <a:rPr lang="ru-RU" dirty="0" smtClean="0"/>
              <a:t>Яша</a:t>
            </a:r>
            <a:r>
              <a:rPr lang="ru-RU" dirty="0"/>
              <a:t>. Двадцать два несчастья! Глупый человек, между нами говоря. </a:t>
            </a:r>
            <a:r>
              <a:rPr lang="ru-RU" i="1" dirty="0"/>
              <a:t>(Зевает</a:t>
            </a:r>
            <a:r>
              <a:rPr lang="ru-RU" i="1" dirty="0" smtClean="0"/>
              <a:t>.)  </a:t>
            </a:r>
            <a:r>
              <a:rPr lang="ru-RU" i="1" dirty="0"/>
              <a:t>(про </a:t>
            </a:r>
            <a:r>
              <a:rPr lang="ru-RU" i="1" dirty="0" err="1"/>
              <a:t>Епиходова</a:t>
            </a:r>
            <a:r>
              <a:rPr lang="ru-RU" i="1" dirty="0"/>
              <a:t>)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err="1" smtClean="0"/>
              <a:t>Симеонов</a:t>
            </a:r>
            <a:r>
              <a:rPr lang="ru-RU" dirty="0" smtClean="0"/>
              <a:t>- Пищик. Мой </a:t>
            </a:r>
            <a:r>
              <a:rPr lang="ru-RU" dirty="0"/>
              <a:t>покойный родитель, шутник, царство небесное, насчет нашего происхождения говорил так, будто древний род наш </a:t>
            </a:r>
            <a:r>
              <a:rPr lang="ru-RU" dirty="0" err="1"/>
              <a:t>Симеоновых</a:t>
            </a:r>
            <a:r>
              <a:rPr lang="ru-RU" dirty="0"/>
              <a:t>-Пищиков происходит будто бы от той самой лошади, которую Калигула посадил в сенате... </a:t>
            </a:r>
            <a:r>
              <a:rPr lang="ru-RU" i="1" dirty="0"/>
              <a:t>(Садится.)</a:t>
            </a:r>
            <a:r>
              <a:rPr lang="ru-RU" dirty="0"/>
              <a:t> Но вот беда: денег нет! Голодная собака верует только в мясо... </a:t>
            </a:r>
            <a:r>
              <a:rPr lang="ru-RU" i="1" dirty="0"/>
              <a:t>(Храпит и тотчас же просыпается.)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«Многоуважаемый шкаф». – Гаев. </a:t>
            </a: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Задание: составить кластер «Вишнёвый сад глазами героев»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9792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7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Кластер «Вишнёвый сад глазами героев»</a:t>
            </a:r>
            <a:endParaRPr lang="ru-RU" dirty="0"/>
          </a:p>
        </p:txBody>
      </p:sp>
      <p:sp>
        <p:nvSpPr>
          <p:cNvPr id="36" name="Текст 3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0" name="Объект 3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47383789"/>
              </p:ext>
            </p:extLst>
          </p:nvPr>
        </p:nvGraphicFramePr>
        <p:xfrm>
          <a:off x="839788" y="1681163"/>
          <a:ext cx="9209468" cy="4508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1538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901</Words>
  <Application>Microsoft Office PowerPoint</Application>
  <PresentationFormat>Широкоэкранный</PresentationFormat>
  <Paragraphs>75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Тема Office</vt:lpstr>
      <vt:lpstr>А.П. Чехов</vt:lpstr>
      <vt:lpstr>Особенности драматического метода А.П. Чехова</vt:lpstr>
      <vt:lpstr>История создания пьесы «Вишнёвый сад»</vt:lpstr>
      <vt:lpstr>Презентация PowerPoint</vt:lpstr>
      <vt:lpstr>Презентация PowerPoint</vt:lpstr>
      <vt:lpstr>Ход урока</vt:lpstr>
      <vt:lpstr>Литературоведческая разминка</vt:lpstr>
      <vt:lpstr>Черты комического в героях пьесы</vt:lpstr>
      <vt:lpstr>Кластер «Вишнёвый сад глазами героев»</vt:lpstr>
      <vt:lpstr>Презентация PowerPoint</vt:lpstr>
      <vt:lpstr>Презентация PowerPoint</vt:lpstr>
      <vt:lpstr>Раневская и Гаев</vt:lpstr>
      <vt:lpstr>Ермолай Лопахин</vt:lpstr>
      <vt:lpstr>Трофимов Петя</vt:lpstr>
      <vt:lpstr>Аня Раневская</vt:lpstr>
      <vt:lpstr>Подведём итоги</vt:lpstr>
      <vt:lpstr>Домашнее задание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А.П. Чехов</dc:title>
  <dc:creator>User</dc:creator>
  <cp:lastModifiedBy>User</cp:lastModifiedBy>
  <cp:revision>29</cp:revision>
  <dcterms:created xsi:type="dcterms:W3CDTF">2021-02-21T18:22:33Z</dcterms:created>
  <dcterms:modified xsi:type="dcterms:W3CDTF">2021-06-09T18:47:48Z</dcterms:modified>
</cp:coreProperties>
</file>