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Понятие мотивации, управление мотивацией, теории мотивации. 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400" dirty="0" smtClean="0"/>
              <a:t>Дели Г.И., студентка 256 гр. ДПО МПГУ</a:t>
            </a:r>
            <a:endParaRPr lang="ru-RU" sz="1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29918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514"/>
    </mc:Choice>
    <mc:Fallback>
      <p:transition spd="slow" advTm="351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335846"/>
            <a:ext cx="828092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Зачем нужны теории мотивации </a:t>
            </a:r>
            <a:r>
              <a:rPr lang="ru-RU" b="1" dirty="0" smtClean="0"/>
              <a:t>?</a:t>
            </a:r>
          </a:p>
          <a:p>
            <a:endParaRPr lang="ru-RU" b="1" dirty="0"/>
          </a:p>
          <a:p>
            <a:r>
              <a:rPr lang="ru-RU" dirty="0"/>
              <a:t>Теории мотивации дают представление о том, что заставляет работника работать лучше. Они дают менеджерам инструмент для мотивации сотрудников и помогают им понять, как лучше управлять персоналом. Поэтому </a:t>
            </a:r>
            <a:r>
              <a:rPr lang="ru-RU" dirty="0" smtClean="0"/>
              <a:t> </a:t>
            </a:r>
            <a:r>
              <a:rPr lang="ru-RU" dirty="0"/>
              <a:t>в области управления человеческими ресурсами и организационного поведения очень важно сосредоточиться на мотивации сотрудников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Нехватка знаний о теориях мотивации может привести менеджеров к мысли, что денежные стимулы являются единственным способом мотивации персонала, однако, теории помогли менеджерам понять, что у людей разные потребности. Нужно только уметь выяснить, какие это потребности и научиться правильно влиять на сотрудников. Мотивация влияет не только на эффективность персонала, но и на удержание, вовлеченность, удовлетворенность работой.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6097114"/>
      </p:ext>
    </p:extLst>
  </p:cSld>
  <p:clrMapOvr>
    <a:masterClrMapping/>
  </p:clrMapOvr>
  <p:transition spd="slow" advTm="422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66843"/>
            <a:ext cx="84969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Мотивация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- одна из важнейших функций менеджмента. Она подразумевает систему факторов (побудительных сил), способ­ствующих выполнению определенной задачи, направленной на до­стижение целей предприятия.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Мотивация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- процесс стимулирования человека (работника, исполнителя) или группы людей к деятельности, направленной на достижение целей организаций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Мотивация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- сила, побуждающая к действию, психоэнерге­тический потенциал, нацеливающий человека на определенную деятельность, достижение определенной цели.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61848246"/>
      </p:ext>
    </p:extLst>
  </p:cSld>
  <p:clrMapOvr>
    <a:masterClrMapping/>
  </p:clrMapOvr>
  <p:transition spd="slow" advTm="10237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4345"/>
            <a:ext cx="792088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Мотивация труда – это система мер, цель которых – создание у работников стимулов к труду и нахождение способов инициирования интересов к деятельности. Мотивация представляет собой комплекс условий или мотивов, оказывающих воздействие на поведение человека, направляющих его деятельность в нужную для организации сторону, регулирующих интенсивность труда, трудозатраты, побуждающих проявлять добросовестность, настойчивость, старательность в достижении целей. Поведение человека определяется множеством мотивов. </a:t>
            </a:r>
            <a:endParaRPr lang="ru-RU" dirty="0" smtClean="0"/>
          </a:p>
          <a:p>
            <a:r>
              <a:rPr lang="ru-RU" dirty="0" smtClean="0"/>
              <a:t>Мотив </a:t>
            </a:r>
            <a:r>
              <a:rPr lang="ru-RU" dirty="0"/>
              <a:t>- это то, что вызывает определенные действия человека. </a:t>
            </a:r>
            <a:endParaRPr lang="ru-RU" dirty="0" smtClean="0"/>
          </a:p>
          <a:p>
            <a:r>
              <a:rPr lang="ru-RU" dirty="0" smtClean="0"/>
              <a:t>Мотив </a:t>
            </a:r>
            <a:r>
              <a:rPr lang="ru-RU" dirty="0"/>
              <a:t>находится внутри человека, имеет индивидуальный характер, зависит от множества факторов. </a:t>
            </a:r>
            <a:endParaRPr lang="ru-RU" dirty="0" smtClean="0"/>
          </a:p>
          <a:p>
            <a:r>
              <a:rPr lang="ru-RU" dirty="0" smtClean="0"/>
              <a:t>Мотивирование </a:t>
            </a:r>
            <a:r>
              <a:rPr lang="ru-RU" dirty="0"/>
              <a:t>- это процесс воздействия на человека с целью побуждения его к определенным действиям.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9733009"/>
      </p:ext>
    </p:extLst>
  </p:cSld>
  <p:clrMapOvr>
    <a:masterClrMapping/>
  </p:clrMapOvr>
  <p:transition spd="slow" advTm="12351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166843"/>
            <a:ext cx="80648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Влияние </a:t>
            </a:r>
            <a:r>
              <a:rPr lang="ru-RU" dirty="0"/>
              <a:t>мотивации на поведение человека зависит от множества факторов, во многом индивидуально и может меняться под воздействием обратной связи со стороны деятельности человека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Существует три аспекта мотивации:</a:t>
            </a:r>
          </a:p>
          <a:p>
            <a:r>
              <a:rPr lang="ru-RU" dirty="0"/>
              <a:t>1. Каково соотношение внутренних и внешних сил.</a:t>
            </a:r>
          </a:p>
          <a:p>
            <a:r>
              <a:rPr lang="ru-RU" dirty="0"/>
              <a:t>2. Что в деятельности человека находиться без мотивационного воздействия.</a:t>
            </a:r>
          </a:p>
          <a:p>
            <a:r>
              <a:rPr lang="ru-RU" dirty="0"/>
              <a:t>3. Как мотивация соотносится с результатами деятельности человека.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96117263"/>
      </p:ext>
    </p:extLst>
  </p:cSld>
  <p:clrMapOvr>
    <a:masterClrMapping/>
  </p:clrMapOvr>
  <p:transition spd="slow" advTm="9133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889844"/>
            <a:ext cx="79208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основе мотивации лежит потребность - это то, что возникает и находится внутри человека и требует удовлетворенности. Это то, что есть у каждого, общее для разных людей, но в то же время имеет определенное индивидуальное проявление у каждого человека. </a:t>
            </a:r>
            <a:endParaRPr lang="ru-RU" dirty="0" smtClean="0"/>
          </a:p>
          <a:p>
            <a:r>
              <a:rPr lang="ru-RU" dirty="0" smtClean="0"/>
              <a:t>Человек </a:t>
            </a:r>
            <a:r>
              <a:rPr lang="ru-RU" dirty="0"/>
              <a:t>стремиться освободиться от каких бы то ни было потребностей как можно скорее, так как, пока потребность существует, она дает о себе знать и “настойчиво требует” своего устранения. </a:t>
            </a:r>
            <a:endParaRPr lang="ru-RU" dirty="0" smtClean="0"/>
          </a:p>
          <a:p>
            <a:r>
              <a:rPr lang="ru-RU" dirty="0" smtClean="0"/>
              <a:t>Потребности </a:t>
            </a:r>
            <a:r>
              <a:rPr lang="ru-RU" dirty="0"/>
              <a:t>могут быть осознанными и неосознанными, и люди по-разному могут пытаться реагировать на них: удовлетворять их, подавлять или не обращать на них внимания. При этом не все потребности осознаются и осознанно удовлетворяются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07445458"/>
      </p:ext>
    </p:extLst>
  </p:cSld>
  <p:clrMapOvr>
    <a:masterClrMapping/>
  </p:clrMapOvr>
  <p:transition spd="slow" advTm="6027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 rot="10800000" flipV="1">
            <a:off x="611559" y="1199073"/>
            <a:ext cx="813690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Мотивация, рассматриваемая как процесс, в классическом варианте может быть представлена в виде шести последовательных этапов (рисунок 1).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endParaRPr kumimoji="0" lang="ru-RU" sz="15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026" name="Picture 2" descr="https://www.ok-t.ru/studopediaru/baza14/1007742885044.files/image0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395439"/>
            <a:ext cx="5638800" cy="240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44285613"/>
      </p:ext>
    </p:extLst>
  </p:cSld>
  <p:clrMapOvr>
    <a:masterClrMapping/>
  </p:clrMapOvr>
  <p:transition spd="slow" advTm="5366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432" y="404664"/>
            <a:ext cx="871296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Этап </a:t>
            </a:r>
            <a:r>
              <a:rPr lang="ru-RU" b="1" dirty="0"/>
              <a:t>1</a:t>
            </a:r>
            <a:r>
              <a:rPr lang="ru-RU" dirty="0"/>
              <a:t> - возникновение потребности. Потребность проявляется в виде ощущения, что чего-то не хватает. Она начинает требовать от человека, чтобы он предпринял какие-то действия для ее устранения.</a:t>
            </a:r>
          </a:p>
          <a:p>
            <a:r>
              <a:rPr lang="ru-RU" b="1" dirty="0"/>
              <a:t>Этап 2 </a:t>
            </a:r>
            <a:r>
              <a:rPr lang="ru-RU" dirty="0"/>
              <a:t>- поиск путей устранения потребности. После того, как потребность возникла, существует необходимость что-то с ней сделать: удовлетворить, подавить, игнорировать, т.е. возникает необходимость что-либо сделать.</a:t>
            </a:r>
          </a:p>
          <a:p>
            <a:r>
              <a:rPr lang="ru-RU" b="1" dirty="0"/>
              <a:t>Этап 3</a:t>
            </a:r>
            <a:r>
              <a:rPr lang="ru-RU" dirty="0"/>
              <a:t> - определение направлений действий. Человек определяет, что и какими средствами нужно сделать, чтобы устранить потребность.</a:t>
            </a:r>
          </a:p>
          <a:p>
            <a:r>
              <a:rPr lang="ru-RU" b="1" dirty="0"/>
              <a:t>Этап 4 </a:t>
            </a:r>
            <a:r>
              <a:rPr lang="ru-RU" dirty="0"/>
              <a:t>- осуществление действий. Человек затрачивает усилия для достижения желаемого результата. На этом этапе может произойти корректировка целей, т.к. процесс работы оказывает влияние на мотивацию.</a:t>
            </a:r>
          </a:p>
          <a:p>
            <a:r>
              <a:rPr lang="ru-RU" b="1" dirty="0"/>
              <a:t>Этап 5</a:t>
            </a:r>
            <a:r>
              <a:rPr lang="ru-RU" dirty="0"/>
              <a:t> - получение вознаграждения. По завершению работы, человек получает вознаграждение. На этом же этапе определяется на сколько верно были выбраны пути достижения желаемого результата, что приводит к корректированию мотивации к </a:t>
            </a:r>
            <a:r>
              <a:rPr lang="ru-RU" dirty="0" smtClean="0"/>
              <a:t>действию.</a:t>
            </a:r>
            <a:endParaRPr lang="ru-RU" dirty="0"/>
          </a:p>
          <a:p>
            <a:r>
              <a:rPr lang="ru-RU" b="1" dirty="0"/>
              <a:t>Этап 6 </a:t>
            </a:r>
            <a:r>
              <a:rPr lang="ru-RU" dirty="0"/>
              <a:t>- устранение потребности. В зависимости от удовлетворенности потребности, человек либо прекращает </a:t>
            </a:r>
            <a:r>
              <a:rPr lang="ru-RU" dirty="0" smtClean="0"/>
              <a:t>деятельность, </a:t>
            </a:r>
            <a:r>
              <a:rPr lang="ru-RU" dirty="0"/>
              <a:t>либо продолжает искать возможности и осуществлять действия по устранению потребности.</a:t>
            </a:r>
          </a:p>
        </p:txBody>
      </p:sp>
    </p:spTree>
    <p:extLst>
      <p:ext uri="{BB962C8B-B14F-4D97-AF65-F5344CB8AC3E}">
        <p14:creationId xmlns:p14="http://schemas.microsoft.com/office/powerpoint/2010/main" val="4016300527"/>
      </p:ext>
    </p:extLst>
  </p:cSld>
  <p:clrMapOvr>
    <a:masterClrMapping/>
  </p:clrMapOvr>
  <p:transition spd="slow" advTm="2384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00" y="2127250"/>
            <a:ext cx="6502400" cy="260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72565141"/>
      </p:ext>
    </p:extLst>
  </p:cSld>
  <p:clrMapOvr>
    <a:masterClrMapping/>
  </p:clrMapOvr>
  <p:transition spd="slow" advTm="3681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00" y="2127250"/>
            <a:ext cx="6502400" cy="260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28134392"/>
      </p:ext>
    </p:extLst>
  </p:cSld>
  <p:clrMapOvr>
    <a:masterClrMapping/>
  </p:clrMapOvr>
  <p:transition spd="slow" advTm="3458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8|1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5|2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53</TotalTime>
  <Words>584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Литейная</vt:lpstr>
      <vt:lpstr>Понятие мотивации, управление мотивацией, теории мотивации.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мотивации, управление мотивацией, теории мотивации. </dc:title>
  <dc:creator>Галина</dc:creator>
  <cp:lastModifiedBy>Галина</cp:lastModifiedBy>
  <cp:revision>5</cp:revision>
  <dcterms:created xsi:type="dcterms:W3CDTF">2020-05-25T09:58:13Z</dcterms:created>
  <dcterms:modified xsi:type="dcterms:W3CDTF">2020-05-25T10:53:29Z</dcterms:modified>
</cp:coreProperties>
</file>