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6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73FFD-DD17-496B-8F09-48C20FD46ED1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FFA47-64BD-4EA2-9209-53388164A6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73FFD-DD17-496B-8F09-48C20FD46ED1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FFA47-64BD-4EA2-9209-53388164A6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73FFD-DD17-496B-8F09-48C20FD46ED1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FFA47-64BD-4EA2-9209-53388164A6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73FFD-DD17-496B-8F09-48C20FD46ED1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FFA47-64BD-4EA2-9209-53388164A6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73FFD-DD17-496B-8F09-48C20FD46ED1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FFA47-64BD-4EA2-9209-53388164A6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73FFD-DD17-496B-8F09-48C20FD46ED1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FFA47-64BD-4EA2-9209-53388164A6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73FFD-DD17-496B-8F09-48C20FD46ED1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FFA47-64BD-4EA2-9209-53388164A6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73FFD-DD17-496B-8F09-48C20FD46ED1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FFA47-64BD-4EA2-9209-53388164A6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73FFD-DD17-496B-8F09-48C20FD46ED1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FFA47-64BD-4EA2-9209-53388164A6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73FFD-DD17-496B-8F09-48C20FD46ED1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FFA47-64BD-4EA2-9209-53388164A6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73FFD-DD17-496B-8F09-48C20FD46ED1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FFA47-64BD-4EA2-9209-53388164A6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773FFD-DD17-496B-8F09-48C20FD46ED1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FFFA47-64BD-4EA2-9209-53388164A6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История русского народного костюма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8820472" cy="6615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s://ds05.infourok.ru/uploads/ex/102a/00054049-89a6333f/640/img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124"/>
            <a:ext cx="8784976" cy="65887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s://ds05.infourok.ru/uploads/ex/102a/00054049-89a6333f/640/img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124"/>
            <a:ext cx="8784976" cy="65887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s://ds05.infourok.ru/uploads/ex/102a/00054049-89a6333f/640/img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124"/>
            <a:ext cx="8784976" cy="65887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s://ds05.infourok.ru/uploads/ex/102a/00054049-89a6333f/640/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52636"/>
            <a:ext cx="8784976" cy="65887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s://ds05.infourok.ru/uploads/ex/102a/00054049-89a6333f/640/img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124"/>
            <a:ext cx="8784976" cy="65887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https://ds05.infourok.ru/uploads/ex/102a/00054049-89a6333f/640/img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124"/>
            <a:ext cx="8784976" cy="65887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https://ds05.infourok.ru/uploads/ex/102a/00054049-89a6333f/640/img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124"/>
            <a:ext cx="8784976" cy="65887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https://ds05.infourok.ru/uploads/ex/102a/00054049-89a6333f/640/img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98122"/>
            <a:ext cx="8712968" cy="65347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 descr="https://ds05.infourok.ru/uploads/ex/102a/00054049-89a6333f/640/img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98122"/>
            <a:ext cx="8856984" cy="66427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https://ds05.infourok.ru/uploads/ex/102a/00054049-89a6333f/640/img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1" y="98122"/>
            <a:ext cx="8857661" cy="66432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https://ds05.infourok.ru/uploads/ex/102a/00054049-89a6333f/640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6632"/>
            <a:ext cx="8856984" cy="66427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866" name="Picture 2" descr="https://ds05.infourok.ru/uploads/ex/102a/00054049-89a6333f/640/img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124"/>
            <a:ext cx="8784976" cy="65887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7890" name="Picture 2" descr="https://ds05.infourok.ru/uploads/ex/102a/00054049-89a6333f/640/img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124"/>
            <a:ext cx="8784976" cy="65887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8914" name="Picture 2" descr="https://ds05.infourok.ru/uploads/ex/102a/00054049-89a6333f/640/img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124"/>
            <a:ext cx="8784976" cy="65887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9938" name="Picture 2" descr="https://ds05.infourok.ru/uploads/ex/102a/00054049-89a6333f/640/img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124"/>
            <a:ext cx="8784976" cy="65887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62" name="Picture 2" descr="https://ds05.infourok.ru/uploads/ex/102a/00054049-89a6333f/640/img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98122"/>
            <a:ext cx="8856984" cy="66427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986" name="Picture 2" descr="https://ds05.infourok.ru/uploads/ex/102a/00054049-89a6333f/640/img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124"/>
            <a:ext cx="8784976" cy="65887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3010" name="Picture 2" descr="https://ds05.infourok.ru/uploads/ex/102a/00054049-89a6333f/640/img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124"/>
            <a:ext cx="8784976" cy="65887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4034" name="Picture 2" descr="https://ds05.infourok.ru/uploads/ex/102a/00054049-89a6333f/640/img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1" y="116124"/>
            <a:ext cx="8833659" cy="66252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5058" name="Picture 2" descr="https://ds05.infourok.ru/uploads/ex/102a/00054049-89a6333f/640/img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124"/>
            <a:ext cx="8784976" cy="65887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6082" name="Picture 2" descr="https://ds05.infourok.ru/uploads/ex/102a/00054049-89a6333f/640/img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124"/>
            <a:ext cx="8784976" cy="65887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s://ds05.infourok.ru/uploads/ex/102a/00054049-89a6333f/640/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79258"/>
            <a:ext cx="8784976" cy="64807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7106" name="Picture 2" descr="https://ds05.infourok.ru/uploads/ex/102a/00054049-89a6333f/640/img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124"/>
            <a:ext cx="8784976" cy="65887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s://ds05.infourok.ru/uploads/ex/102a/00054049-89a6333f/640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712968" cy="65347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s://ds05.infourok.ru/uploads/ex/102a/00054049-89a6333f/640/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784976" cy="65887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ttps://ds05.infourok.ru/uploads/ex/102a/00054049-89a6333f/640/img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736971" cy="65527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https://ds05.infourok.ru/uploads/ex/102a/00054049-89a6333f/640/img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124"/>
            <a:ext cx="8784976" cy="65887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s://ds05.infourok.ru/uploads/ex/102a/00054049-89a6333f/640/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124"/>
            <a:ext cx="8784976" cy="65887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s://ds05.infourok.ru/uploads/ex/102a/00054049-89a6333f/640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124"/>
            <a:ext cx="8784976" cy="65887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0</Words>
  <Application>Microsoft Office PowerPoint</Application>
  <PresentationFormat>Экран (4:3)</PresentationFormat>
  <Paragraphs>0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Irina</dc:creator>
  <cp:lastModifiedBy>Irina</cp:lastModifiedBy>
  <cp:revision>2</cp:revision>
  <dcterms:created xsi:type="dcterms:W3CDTF">2020-04-13T12:19:34Z</dcterms:created>
  <dcterms:modified xsi:type="dcterms:W3CDTF">2021-06-10T17:55:13Z</dcterms:modified>
</cp:coreProperties>
</file>