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301" r:id="rId3"/>
    <p:sldId id="319" r:id="rId4"/>
    <p:sldId id="302" r:id="rId5"/>
    <p:sldId id="303" r:id="rId6"/>
    <p:sldId id="304" r:id="rId7"/>
    <p:sldId id="305" r:id="rId8"/>
    <p:sldId id="306" r:id="rId9"/>
    <p:sldId id="307" r:id="rId10"/>
    <p:sldId id="308" r:id="rId11"/>
    <p:sldId id="348" r:id="rId12"/>
    <p:sldId id="320" r:id="rId13"/>
    <p:sldId id="27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0"/>
            <a:ext cx="9324528" cy="2420888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FF0000"/>
                </a:solidFill>
              </a:rPr>
              <a:t>Акция «ОКНА ПОБЕДЫ»</a:t>
            </a:r>
            <a:br>
              <a:rPr lang="ru-RU" sz="6700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ru-RU" sz="5300" b="1" dirty="0" smtClean="0">
                <a:solidFill>
                  <a:srgbClr val="0070C0"/>
                </a:solidFill>
              </a:rPr>
              <a:t>МДОУ Детский сад № 6 с. Аргаяш</a:t>
            </a:r>
            <a:endParaRPr lang="ru-RU" sz="53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132856"/>
            <a:ext cx="8496944" cy="4464496"/>
          </a:xfrm>
        </p:spPr>
      </p:pic>
    </p:spTree>
    <p:extLst>
      <p:ext uri="{BB962C8B-B14F-4D97-AF65-F5344CB8AC3E}">
        <p14:creationId xmlns:p14="http://schemas.microsoft.com/office/powerpoint/2010/main" val="10862174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3213993" cy="117445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548680"/>
            <a:ext cx="4545930" cy="55774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456384" cy="4691063"/>
          </a:xfrm>
        </p:spPr>
        <p:txBody>
          <a:bodyPr>
            <a:normAutofit fontScale="92500"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4400" b="1" dirty="0" smtClean="0">
                <a:solidFill>
                  <a:srgbClr val="0070C0"/>
                </a:solidFill>
              </a:rPr>
              <a:t>Ефимова Виктория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3500" b="1" dirty="0" smtClean="0">
                <a:solidFill>
                  <a:srgbClr val="0070C0"/>
                </a:solidFill>
              </a:rPr>
              <a:t>Воспитатель:</a:t>
            </a:r>
          </a:p>
          <a:p>
            <a:r>
              <a:rPr lang="ru-RU" sz="35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500" b="1" dirty="0" smtClean="0">
                <a:solidFill>
                  <a:srgbClr val="0070C0"/>
                </a:solidFill>
              </a:rPr>
              <a:t> М.Г.</a:t>
            </a:r>
            <a:endParaRPr lang="ru-RU" sz="35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792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3384376" cy="116205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620688"/>
            <a:ext cx="4113882" cy="55054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888432" cy="4691063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4400" b="1" dirty="0" err="1" smtClean="0">
                <a:solidFill>
                  <a:srgbClr val="0070C0"/>
                </a:solidFill>
              </a:rPr>
              <a:t>Шелехова</a:t>
            </a:r>
            <a:r>
              <a:rPr lang="ru-RU" sz="4400" b="1" dirty="0" smtClean="0">
                <a:solidFill>
                  <a:srgbClr val="0070C0"/>
                </a:solidFill>
              </a:rPr>
              <a:t> Елизавета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endParaRPr lang="ru-RU" sz="3500" b="1" dirty="0" smtClean="0">
              <a:solidFill>
                <a:srgbClr val="0070C0"/>
              </a:solidFill>
            </a:endParaRPr>
          </a:p>
          <a:p>
            <a:r>
              <a:rPr lang="ru-RU" sz="3500" b="1" dirty="0" smtClean="0">
                <a:solidFill>
                  <a:srgbClr val="0070C0"/>
                </a:solidFill>
              </a:rPr>
              <a:t>Воспитатель: </a:t>
            </a:r>
            <a:r>
              <a:rPr lang="ru-RU" sz="35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500" b="1" dirty="0" smtClean="0">
                <a:solidFill>
                  <a:srgbClr val="0070C0"/>
                </a:solidFill>
              </a:rPr>
              <a:t> М.Г.</a:t>
            </a:r>
            <a:endParaRPr lang="ru-RU" sz="35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7672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286001" cy="149976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764704"/>
            <a:ext cx="4248472" cy="51125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435100"/>
            <a:ext cx="3816424" cy="4691063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5700" b="1" dirty="0" err="1" smtClean="0">
                <a:solidFill>
                  <a:srgbClr val="0070C0"/>
                </a:solidFill>
              </a:rPr>
              <a:t>Граханов</a:t>
            </a:r>
            <a:endParaRPr lang="ru-RU" sz="5700" b="1" dirty="0" smtClean="0">
              <a:solidFill>
                <a:srgbClr val="0070C0"/>
              </a:solidFill>
            </a:endParaRPr>
          </a:p>
          <a:p>
            <a:r>
              <a:rPr lang="ru-RU" sz="5700" b="1" dirty="0" smtClean="0">
                <a:solidFill>
                  <a:srgbClr val="0070C0"/>
                </a:solidFill>
              </a:rPr>
              <a:t> Глеб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endParaRPr lang="ru-RU" sz="3200" b="1" dirty="0" smtClean="0">
              <a:solidFill>
                <a:srgbClr val="0070C0"/>
              </a:solidFill>
            </a:endParaRPr>
          </a:p>
          <a:p>
            <a:endParaRPr lang="ru-RU" sz="3200" b="1" dirty="0">
              <a:solidFill>
                <a:srgbClr val="0070C0"/>
              </a:solidFill>
            </a:endParaRPr>
          </a:p>
          <a:p>
            <a:r>
              <a:rPr lang="ru-RU" sz="3200" b="1" dirty="0" smtClean="0">
                <a:solidFill>
                  <a:srgbClr val="0070C0"/>
                </a:solidFill>
              </a:rPr>
              <a:t>Воспитатель</a:t>
            </a:r>
          </a:p>
          <a:p>
            <a:r>
              <a:rPr lang="ru-RU" sz="32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200" b="1" dirty="0" smtClean="0">
                <a:solidFill>
                  <a:srgbClr val="0070C0"/>
                </a:solidFill>
              </a:rPr>
              <a:t> М.Г.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6002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Гульжана\Downloads\image (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24936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4869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4032448" cy="136815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548680"/>
            <a:ext cx="4248471" cy="55774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124744"/>
            <a:ext cx="3888432" cy="5001419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800" b="1" dirty="0" smtClean="0">
                <a:solidFill>
                  <a:srgbClr val="0070C0"/>
                </a:solidFill>
              </a:rPr>
              <a:t>Абдуллина София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3300" b="1" smtClean="0">
                <a:solidFill>
                  <a:srgbClr val="0070C0"/>
                </a:solidFill>
              </a:rPr>
              <a:t>Воспитатель:</a:t>
            </a:r>
            <a:endParaRPr lang="ru-RU" sz="3300" b="1" dirty="0" smtClean="0">
              <a:solidFill>
                <a:srgbClr val="0070C0"/>
              </a:solidFill>
            </a:endParaRPr>
          </a:p>
          <a:p>
            <a:r>
              <a:rPr lang="ru-RU" sz="33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300" b="1" dirty="0" smtClean="0">
                <a:solidFill>
                  <a:srgbClr val="0070C0"/>
                </a:solidFill>
              </a:rPr>
              <a:t> М.Г.</a:t>
            </a:r>
            <a:endParaRPr lang="ru-RU" sz="33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432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3213993" cy="144016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548680"/>
            <a:ext cx="4824536" cy="55774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456384" cy="469106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sz="4800" b="1" dirty="0" err="1" smtClean="0">
                <a:solidFill>
                  <a:srgbClr val="0070C0"/>
                </a:solidFill>
              </a:rPr>
              <a:t>Стяжкин</a:t>
            </a:r>
            <a:r>
              <a:rPr lang="ru-RU" sz="4800" b="1" dirty="0" smtClean="0">
                <a:solidFill>
                  <a:srgbClr val="0070C0"/>
                </a:solidFill>
              </a:rPr>
              <a:t> Матвей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endParaRPr lang="ru-RU" sz="3900" b="1" dirty="0" smtClean="0">
              <a:solidFill>
                <a:srgbClr val="0070C0"/>
              </a:solidFill>
            </a:endParaRPr>
          </a:p>
          <a:p>
            <a:r>
              <a:rPr lang="ru-RU" sz="3500" b="1" dirty="0" smtClean="0">
                <a:solidFill>
                  <a:srgbClr val="0070C0"/>
                </a:solidFill>
              </a:rPr>
              <a:t>Воспитатель</a:t>
            </a:r>
          </a:p>
          <a:p>
            <a:r>
              <a:rPr lang="ru-RU" sz="35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500" b="1" dirty="0">
                <a:solidFill>
                  <a:srgbClr val="0070C0"/>
                </a:solidFill>
              </a:rPr>
              <a:t> </a:t>
            </a:r>
            <a:r>
              <a:rPr lang="ru-RU" sz="3500" b="1" dirty="0" smtClean="0">
                <a:solidFill>
                  <a:srgbClr val="0070C0"/>
                </a:solidFill>
              </a:rPr>
              <a:t>М.Г.</a:t>
            </a:r>
          </a:p>
        </p:txBody>
      </p:sp>
    </p:spTree>
    <p:extLst>
      <p:ext uri="{BB962C8B-B14F-4D97-AF65-F5344CB8AC3E}">
        <p14:creationId xmlns:p14="http://schemas.microsoft.com/office/powerpoint/2010/main" val="18228095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3050"/>
            <a:ext cx="3456384" cy="128374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48680"/>
            <a:ext cx="4680520" cy="55774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23528" y="1435100"/>
            <a:ext cx="3141985" cy="4691063"/>
          </a:xfrm>
        </p:spPr>
        <p:txBody>
          <a:bodyPr>
            <a:normAutofit fontScale="77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sz="4800" b="1" dirty="0" smtClean="0">
              <a:solidFill>
                <a:srgbClr val="0070C0"/>
              </a:solidFill>
            </a:endParaRPr>
          </a:p>
          <a:p>
            <a:r>
              <a:rPr lang="ru-RU" sz="5700" b="1" dirty="0" err="1" smtClean="0">
                <a:solidFill>
                  <a:srgbClr val="0070C0"/>
                </a:solidFill>
              </a:rPr>
              <a:t>Ханяйкин</a:t>
            </a:r>
            <a:r>
              <a:rPr lang="ru-RU" sz="5700" b="1" dirty="0" smtClean="0">
                <a:solidFill>
                  <a:srgbClr val="0070C0"/>
                </a:solidFill>
              </a:rPr>
              <a:t> Глеб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3900" b="1" dirty="0" smtClean="0">
                <a:solidFill>
                  <a:srgbClr val="0070C0"/>
                </a:solidFill>
              </a:rPr>
              <a:t>Воспитатель:</a:t>
            </a:r>
          </a:p>
          <a:p>
            <a:r>
              <a:rPr lang="ru-RU" sz="39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900" b="1" dirty="0" smtClean="0">
                <a:solidFill>
                  <a:srgbClr val="0070C0"/>
                </a:solidFill>
              </a:rPr>
              <a:t> М.Г.</a:t>
            </a:r>
            <a:endParaRPr lang="ru-RU" sz="39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180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3050"/>
            <a:ext cx="3213993" cy="121173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6008" y="476672"/>
            <a:ext cx="4668440" cy="564949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672408" cy="4691063"/>
          </a:xfrm>
        </p:spPr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err="1" smtClean="0">
                <a:solidFill>
                  <a:srgbClr val="0070C0"/>
                </a:solidFill>
              </a:rPr>
              <a:t>Сахаутдинова</a:t>
            </a:r>
            <a:r>
              <a:rPr lang="ru-RU" sz="4400" b="1" dirty="0" smtClean="0">
                <a:solidFill>
                  <a:srgbClr val="0070C0"/>
                </a:solidFill>
              </a:rPr>
              <a:t> Анна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3500" b="1" dirty="0" smtClean="0">
                <a:solidFill>
                  <a:srgbClr val="0070C0"/>
                </a:solidFill>
              </a:rPr>
              <a:t>Воспитатель:</a:t>
            </a:r>
          </a:p>
          <a:p>
            <a:r>
              <a:rPr lang="ru-RU" sz="35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500" b="1" dirty="0" smtClean="0">
                <a:solidFill>
                  <a:srgbClr val="0070C0"/>
                </a:solidFill>
              </a:rPr>
              <a:t> М.Г.</a:t>
            </a:r>
            <a:endParaRPr lang="ru-RU" sz="35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751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286001" cy="1211734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548680"/>
            <a:ext cx="4608512" cy="5400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12776"/>
            <a:ext cx="3528392" cy="46910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4400" b="1" dirty="0" smtClean="0">
                <a:solidFill>
                  <a:srgbClr val="0070C0"/>
                </a:solidFill>
              </a:rPr>
              <a:t>Плаксина Ксения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r>
              <a:rPr lang="ru-RU" sz="3200" b="1" dirty="0" smtClean="0">
                <a:solidFill>
                  <a:srgbClr val="0070C0"/>
                </a:solidFill>
              </a:rPr>
              <a:t>Воспитатель: </a:t>
            </a:r>
            <a:r>
              <a:rPr lang="ru-RU" sz="32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200" b="1" dirty="0" smtClean="0">
                <a:solidFill>
                  <a:srgbClr val="0070C0"/>
                </a:solidFill>
              </a:rPr>
              <a:t> М.Г.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916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384376" cy="128374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 Группа  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620688"/>
            <a:ext cx="4320480" cy="52565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528392" cy="4691063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err="1" smtClean="0">
                <a:solidFill>
                  <a:srgbClr val="0070C0"/>
                </a:solidFill>
              </a:rPr>
              <a:t>Пыхтина</a:t>
            </a:r>
            <a:r>
              <a:rPr lang="ru-RU" sz="4400" b="1" dirty="0" smtClean="0">
                <a:solidFill>
                  <a:srgbClr val="0070C0"/>
                </a:solidFill>
              </a:rPr>
              <a:t> Алёна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endParaRPr lang="ru-RU" sz="2800" b="1" dirty="0" smtClean="0">
              <a:solidFill>
                <a:srgbClr val="0070C0"/>
              </a:solidFill>
            </a:endParaRPr>
          </a:p>
          <a:p>
            <a:r>
              <a:rPr lang="ru-RU" sz="3500" b="1" dirty="0" smtClean="0">
                <a:solidFill>
                  <a:srgbClr val="0070C0"/>
                </a:solidFill>
              </a:rPr>
              <a:t>Воспитатель:</a:t>
            </a:r>
          </a:p>
          <a:p>
            <a:r>
              <a:rPr lang="ru-RU" sz="35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500" b="1" dirty="0" smtClean="0">
                <a:solidFill>
                  <a:srgbClr val="0070C0"/>
                </a:solidFill>
              </a:rPr>
              <a:t> М.Г.</a:t>
            </a:r>
            <a:endParaRPr lang="ru-RU" sz="35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206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3050"/>
            <a:ext cx="3358009" cy="1139726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404664"/>
            <a:ext cx="4482636" cy="55774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456384" cy="4691063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4400" b="1" dirty="0" err="1" smtClean="0">
                <a:solidFill>
                  <a:srgbClr val="0070C0"/>
                </a:solidFill>
              </a:rPr>
              <a:t>Ишниязов</a:t>
            </a:r>
            <a:r>
              <a:rPr lang="ru-RU" sz="4400" b="1" dirty="0" smtClean="0">
                <a:solidFill>
                  <a:srgbClr val="0070C0"/>
                </a:solidFill>
              </a:rPr>
              <a:t> Исмаил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endParaRPr lang="ru-RU" sz="3200" b="1" dirty="0" smtClean="0">
              <a:solidFill>
                <a:srgbClr val="0070C0"/>
              </a:solidFill>
            </a:endParaRPr>
          </a:p>
          <a:p>
            <a:r>
              <a:rPr lang="ru-RU" sz="3200" b="1" dirty="0" smtClean="0">
                <a:solidFill>
                  <a:srgbClr val="0070C0"/>
                </a:solidFill>
              </a:rPr>
              <a:t>Воспитатель:</a:t>
            </a:r>
          </a:p>
          <a:p>
            <a:r>
              <a:rPr lang="ru-RU" sz="3200" b="1" dirty="0" err="1" smtClean="0">
                <a:solidFill>
                  <a:srgbClr val="0070C0"/>
                </a:solidFill>
              </a:rPr>
              <a:t>Хуснутдинова</a:t>
            </a:r>
            <a:r>
              <a:rPr lang="ru-RU" sz="3200" b="1" dirty="0" smtClean="0">
                <a:solidFill>
                  <a:srgbClr val="0070C0"/>
                </a:solidFill>
              </a:rPr>
              <a:t> М.Г.</a:t>
            </a:r>
            <a:endParaRPr lang="ru-RU" sz="32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05280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3050"/>
            <a:ext cx="3456384" cy="1283742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Группа «Ладушки»</a:t>
            </a:r>
            <a:endParaRPr lang="ru-RU" sz="4400" dirty="0">
              <a:solidFill>
                <a:srgbClr val="0070C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548680"/>
            <a:ext cx="4320479" cy="557748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435100"/>
            <a:ext cx="3744416" cy="4691063"/>
          </a:xfrm>
        </p:spPr>
        <p:txBody>
          <a:bodyPr>
            <a:normAutofit/>
          </a:bodyPr>
          <a:lstStyle/>
          <a:p>
            <a:endParaRPr lang="ru-RU" sz="4400" b="1" dirty="0" smtClean="0">
              <a:solidFill>
                <a:srgbClr val="0070C0"/>
              </a:solidFill>
            </a:endParaRPr>
          </a:p>
          <a:p>
            <a:r>
              <a:rPr lang="ru-RU" sz="4400" b="1" dirty="0" smtClean="0">
                <a:solidFill>
                  <a:srgbClr val="0070C0"/>
                </a:solidFill>
              </a:rPr>
              <a:t>Каримова  Юлия</a:t>
            </a:r>
          </a:p>
          <a:p>
            <a:endParaRPr lang="ru-RU" sz="4400" b="1" dirty="0">
              <a:solidFill>
                <a:srgbClr val="0070C0"/>
              </a:solidFill>
            </a:endParaRPr>
          </a:p>
          <a:p>
            <a:r>
              <a:rPr lang="ru-RU" sz="3500" b="1" dirty="0" smtClean="0">
                <a:solidFill>
                  <a:srgbClr val="0070C0"/>
                </a:solidFill>
              </a:rPr>
              <a:t>Воспитатель: </a:t>
            </a:r>
            <a:r>
              <a:rPr lang="ru-RU" sz="3500" b="1" dirty="0" err="1">
                <a:solidFill>
                  <a:srgbClr val="0070C0"/>
                </a:solidFill>
              </a:rPr>
              <a:t>Х</a:t>
            </a:r>
            <a:r>
              <a:rPr lang="ru-RU" sz="3500" b="1" dirty="0" err="1" smtClean="0">
                <a:solidFill>
                  <a:srgbClr val="0070C0"/>
                </a:solidFill>
              </a:rPr>
              <a:t>уснутдинова</a:t>
            </a:r>
            <a:r>
              <a:rPr lang="ru-RU" sz="3500" b="1" dirty="0" smtClean="0">
                <a:solidFill>
                  <a:srgbClr val="0070C0"/>
                </a:solidFill>
              </a:rPr>
              <a:t> М.Г.</a:t>
            </a:r>
            <a:endParaRPr lang="ru-RU" sz="35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9702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</TotalTime>
  <Words>127</Words>
  <Application>Microsoft Office PowerPoint</Application>
  <PresentationFormat>Экран (4:3)</PresentationFormat>
  <Paragraphs>96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Calibri</vt:lpstr>
      <vt:lpstr>Тема Office</vt:lpstr>
      <vt:lpstr>Акция «ОКНА ПОБЕДЫ»  МДОУ Детский сад № 6 с. Аргаяш</vt:lpstr>
      <vt:lpstr> Группа «Ладушки»</vt:lpstr>
      <vt:lpstr>Группа «Ладушки»</vt:lpstr>
      <vt:lpstr>Группа «Ладушки»</vt:lpstr>
      <vt:lpstr>Группа «Ладушки»</vt:lpstr>
      <vt:lpstr>Группа «Ладушки»</vt:lpstr>
      <vt:lpstr> Группа   «Ладушки»</vt:lpstr>
      <vt:lpstr>Группа «Ладушки»</vt:lpstr>
      <vt:lpstr>Группа «Ладушки»</vt:lpstr>
      <vt:lpstr>Группа «Ладушки»</vt:lpstr>
      <vt:lpstr>Группа «Ладушки»</vt:lpstr>
      <vt:lpstr>Группа «Ладушки»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МДОУ Детский сад № 6             с. Аргаяш</dc:title>
  <dc:creator>Гульжана</dc:creator>
  <cp:lastModifiedBy>Admin</cp:lastModifiedBy>
  <cp:revision>38</cp:revision>
  <dcterms:created xsi:type="dcterms:W3CDTF">2020-05-05T08:12:09Z</dcterms:created>
  <dcterms:modified xsi:type="dcterms:W3CDTF">2021-06-10T08:23:02Z</dcterms:modified>
</cp:coreProperties>
</file>