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22"/>
  </p:notesMasterIdLst>
  <p:sldIdLst>
    <p:sldId id="284" r:id="rId2"/>
    <p:sldId id="301" r:id="rId3"/>
    <p:sldId id="299" r:id="rId4"/>
    <p:sldId id="270" r:id="rId5"/>
    <p:sldId id="296" r:id="rId6"/>
    <p:sldId id="298" r:id="rId7"/>
    <p:sldId id="305" r:id="rId8"/>
    <p:sldId id="306" r:id="rId9"/>
    <p:sldId id="307" r:id="rId10"/>
    <p:sldId id="308" r:id="rId11"/>
    <p:sldId id="309" r:id="rId12"/>
    <p:sldId id="303" r:id="rId13"/>
    <p:sldId id="312" r:id="rId14"/>
    <p:sldId id="314" r:id="rId15"/>
    <p:sldId id="265" r:id="rId16"/>
    <p:sldId id="313" r:id="rId17"/>
    <p:sldId id="311" r:id="rId18"/>
    <p:sldId id="304" r:id="rId19"/>
    <p:sldId id="266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UJvge5m53WYRtjhJIyziqw==" hashData="CxAsxQHQ9oWwSKRSWPJlOxZGiR8="/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ECD0"/>
    <a:srgbClr val="13CEE7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99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D4743B-2332-4DDF-9431-32192704B83F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126A13-AB6A-4E31-BCAA-6C04CC44D0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851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F3361-D955-4BA2-A3C7-3555DC52071F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02817-D9D7-4981-A1E7-35E4BF0C1FC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hot-adm.ru/article1152" TargetMode="External"/><Relationship Id="rId2" Type="http://schemas.openxmlformats.org/officeDocument/2006/relationships/hyperlink" Target="https://50.mchs.gov.ru/deyatelnost/press-centr/novosti/277610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karaidel102.ru/uploads/posts/2012-11/1353478542_mchs-101.jpg" TargetMode="External"/><Relationship Id="rId5" Type="http://schemas.openxmlformats.org/officeDocument/2006/relationships/hyperlink" Target="http://kuhta.clan.su/index/0-17" TargetMode="External"/><Relationship Id="rId4" Type="http://schemas.openxmlformats.org/officeDocument/2006/relationships/hyperlink" Target="http://sport-ciml.gauro-riacro.ru/index.php?url=aktualno174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6ECD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144000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E:\КАРТИНКИ\безопасность\ЗИМОЙ ЛЁД\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643050"/>
            <a:ext cx="3893371" cy="2595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8" descr="http://www.55.mchs.gov.ru/upload/iblock/fa3/fa36183fe244d5fc4acbb1989c03c7b8.jpg"/>
          <p:cNvPicPr>
            <a:picLocks noChangeAspect="1" noChangeArrowheads="1"/>
          </p:cNvPicPr>
          <p:nvPr/>
        </p:nvPicPr>
        <p:blipFill>
          <a:blip r:embed="rId4" cstate="screen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7" y="4143380"/>
            <a:ext cx="3897573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Picture 8" descr="http://www.55.mchs.gov.ru/upload/iblock/fa3/fa36183fe244d5fc4acbb1989c03c7b8.jpg"/>
          <p:cNvPicPr>
            <a:picLocks noChangeAspect="1" noChangeArrowheads="1"/>
          </p:cNvPicPr>
          <p:nvPr/>
        </p:nvPicPr>
        <p:blipFill>
          <a:blip r:embed="rId5" cstate="screen">
            <a:lum bright="-1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4071942"/>
            <a:ext cx="3956567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2" descr="E:\КАРТИНКИ\безопасность\ЗИМОЙ ЛЁД\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1" y="1643050"/>
            <a:ext cx="3949501" cy="2571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14280" y="6643710"/>
            <a:ext cx="86061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>
                <a:latin typeface="Times New Roman" pitchFamily="18" charset="0"/>
                <a:cs typeface="Times New Roman" pitchFamily="18" charset="0"/>
              </a:rPr>
              <a:t>Сафонова    Ольга    Сергеевна,      учитель   начальных   классов,     МБОУ «Школа № 25»,       г.о. Балашиха</a:t>
            </a: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E:\КАРТИНКИ\безопасность\ЗИМОЙ ЛЁД\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967" y="14482"/>
            <a:ext cx="8106399" cy="4785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7691" y="4272677"/>
            <a:ext cx="9036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Кататься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коньках разрешается только на специально оборудованных катках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Если каток устраивается на водоёме, то катание разрешается,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после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тщательной проверки прочности льда (толщина льда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менее 10-12 см). Массовое катание разрешается при толщине льда не менее 25 см. Опасно ходить и кататься на льду в ночное время и, особенно в незнакомых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местах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74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4468" y="5624932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 время рыбной ловли не рекомендуется на небольшой площадке пробивать много лунок, прыгать и бегать по льду, собираться большими группами. </a:t>
            </a:r>
          </a:p>
        </p:txBody>
      </p:sp>
      <p:pic>
        <p:nvPicPr>
          <p:cNvPr id="2050" name="Picture 2" descr="https://cf2.ppt-online.org/files2/slide/n/nCpHdZYRfsG0qluox7Mc48N1rUyv6LOKgbiEXQVkI/slide-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41458" y="20902"/>
            <a:ext cx="8930020" cy="581837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18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856984" cy="65094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Как </a:t>
            </a:r>
            <a:r>
              <a:rPr lang="ru-RU" sz="3600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вести себя в тех случаях, </a:t>
            </a:r>
            <a:endParaRPr lang="ru-RU" sz="3600" dirty="0" smtClean="0">
              <a:solidFill>
                <a:srgbClr val="0000FF"/>
              </a:solidFill>
              <a:latin typeface="Zanesennyj" pitchFamily="82" charset="0"/>
              <a:cs typeface="Times New Roman" pitchFamily="18" charset="0"/>
            </a:endParaRPr>
          </a:p>
          <a:p>
            <a:pPr algn="ctr"/>
            <a:r>
              <a:rPr lang="ru-RU" sz="3600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когда </a:t>
            </a:r>
            <a:r>
              <a:rPr lang="ru-RU" sz="3600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человек провалился </a:t>
            </a:r>
            <a:r>
              <a:rPr lang="ru-RU" sz="3600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под лёд:</a:t>
            </a:r>
          </a:p>
          <a:p>
            <a:endParaRPr lang="ru-RU" sz="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-не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поддаваться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панике;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сразу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звать на помощь, не пытаться спасаться молча, любой,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кто услышит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Ваш зов, поспешит Вам на помощь;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попытаться освободиться от верхней одежды и обуви, быстро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намокшая одежда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тянет провалившегося под воду;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сохраняя спокойствие, попробовать выбраться на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лёд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, действуя быстро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 решительно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- не следует беспорядочно барахтаться в воде и наваливаться на кромку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льда всем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весом своего тела, которая в этом случае будет обламываться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727330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:\КАРТИНКИ\безопасность\ЗИМОЙ ЛЁД\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0"/>
            <a:ext cx="9055348" cy="4997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0" y="4180344"/>
            <a:ext cx="910829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случае провала льда под ногами надо широко расставив руки, удержаться на поверхности льда, без резких движений опереться локтями об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лёд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перевести тело в горизонтальное положение так, чтобы ноги оказались у поверхности воды, затем ближнюю к кромке ногу осторожно вынести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лёд и,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переворачиваясь на спину, выбраться из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пролома,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вставая,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откатиться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опасного места.</a:t>
            </a:r>
          </a:p>
        </p:txBody>
      </p:sp>
    </p:spTree>
    <p:extLst>
      <p:ext uri="{BB962C8B-B14F-4D97-AF65-F5344CB8AC3E}">
        <p14:creationId xmlns:p14="http://schemas.microsoft.com/office/powerpoint/2010/main" val="334132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58924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Спасателю необходимо помнить, что к месту пролома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НЕЛЬЗЯ ПОДХОДИТЬ ВО ВЕСЬ РОСТ! 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www.school14-kimry.ru/sites/default/files/11_4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9959" y="0"/>
            <a:ext cx="8868438" cy="5589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4172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981" y="5380672"/>
            <a:ext cx="89289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-Приближаться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можно только ползком, на животе с раскинутыми в стороны руками и ногами, иначе можно самому провалиться под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лёд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- желательно захватить с собой любой плоский предмет: доску, шест, лестницу, лыжи и т.п., их следует толкать перед собой и подать пострадавшему за 3-5 м от провала.</a:t>
            </a:r>
          </a:p>
        </p:txBody>
      </p:sp>
      <p:pic>
        <p:nvPicPr>
          <p:cNvPr id="1026" name="Picture 2" descr="https://cf2.ppt-online.org/files2/slide/n/nCpHdZYRfsG0qluox7Mc48N1rUyv6LOKgbiEXQVkI/slide-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5" y="0"/>
            <a:ext cx="8968732" cy="54327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7048" y="3047"/>
            <a:ext cx="878497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Оказывая помощь пострадавшему, важно помнить, что</a:t>
            </a:r>
            <a:r>
              <a:rPr lang="ru-RU" sz="3600" b="1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:</a:t>
            </a:r>
            <a:endParaRPr lang="ru-RU" sz="800" b="1" dirty="0" smtClean="0">
              <a:solidFill>
                <a:srgbClr val="0000FF"/>
              </a:solidFill>
              <a:latin typeface="Zanesennyj" pitchFamily="82" charset="0"/>
              <a:cs typeface="Times New Roman" pitchFamily="18" charset="0"/>
            </a:endParaRPr>
          </a:p>
          <a:p>
            <a:pPr algn="ctr"/>
            <a:endParaRPr lang="ru-RU" sz="800" b="1" dirty="0">
              <a:solidFill>
                <a:srgbClr val="0000FF"/>
              </a:solidFill>
              <a:latin typeface="Zanesennyj" pitchFamily="82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-ледяная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вода быстро отнимает силы у пострадавшего и через 20-30 минут он  может потерять сознание. Вот почему быстро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прийти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помощь тонущему -гражданский долг каждого, долг совести и чести.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прежде всего, нужно успокоить пострадавшего, подбодрить и убедить, что ему помогут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Можно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использовать и иные подручные средства, такие как: ремень, шарф, свое пальто и т.д.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только пострадавший схватился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поданный ему предмет, нужно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тянуть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его ползком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берегу или на крепкий лед.</a:t>
            </a:r>
          </a:p>
        </p:txBody>
      </p:sp>
      <p:pic>
        <p:nvPicPr>
          <p:cNvPr id="4" name="Picture 4" descr="http://gksyzran.ru/images/27012020/bezimyanni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3" y="4437113"/>
            <a:ext cx="3995937" cy="24208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484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4285378"/>
            <a:ext cx="90359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Извлеченного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из воды человека нужно немедленно отвести в тепло и до прибытия врача оказать ему первую необходимую помощь: успокоить, переодеть в сухую одежду, согреть, напоить теплым напитком.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 случае, когда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поблизости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нет теплого жилья необходимо: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раздеться и хорошо выжать одежду так, как переход в мокрой одежде более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опасен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;-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развести костер или согреться движением;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 растереться руками, сухой тканью,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но не снегом.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-Вызовите спасателей или «Скорую помощь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s://school10-torez.at.ua/Page1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1846" y="13090"/>
            <a:ext cx="7755523" cy="43520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972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http://www.55.mchs.gov.ru/upload/iblock/fa3/fa36183fe244d5fc4acbb1989c03c7b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79512" y="-99392"/>
            <a:ext cx="8784976" cy="56364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-9892" y="5310959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Помните! Быстрое оказание помощи попавшим в беду возможно только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зоне разрешённого перехода!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385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51520" y="260648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ПОМНИТЕ! </a:t>
            </a:r>
            <a:endParaRPr lang="ru-RU" sz="5400" b="1" dirty="0" smtClean="0">
              <a:solidFill>
                <a:srgbClr val="0000FF"/>
              </a:solidFill>
              <a:latin typeface="Zanesennyj" pitchFamily="82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несчастного </a:t>
            </a:r>
            <a:r>
              <a:rPr lang="ru-RU" sz="5400" b="1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случая </a:t>
            </a:r>
            <a:endParaRPr lang="ru-RU" sz="5400" b="1" dirty="0" smtClean="0">
              <a:solidFill>
                <a:srgbClr val="0000FF"/>
              </a:solidFill>
              <a:latin typeface="Zanesennyj" pitchFamily="82" charset="0"/>
              <a:cs typeface="Times New Roman" pitchFamily="18" charset="0"/>
            </a:endParaRPr>
          </a:p>
          <a:p>
            <a:pPr algn="ctr"/>
            <a:r>
              <a:rPr lang="ru-RU" sz="5400" b="1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не произойдёт</a:t>
            </a:r>
            <a:r>
              <a:rPr lang="ru-RU" sz="5400" b="1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, </a:t>
            </a:r>
          </a:p>
          <a:p>
            <a:pPr algn="ctr"/>
            <a:r>
              <a:rPr lang="ru-RU" sz="5400" b="1" dirty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если строго соблюдать правила поведения на </a:t>
            </a:r>
            <a:r>
              <a:rPr lang="ru-RU" sz="5400" b="1" dirty="0" smtClean="0">
                <a:solidFill>
                  <a:srgbClr val="0000FF"/>
                </a:solidFill>
                <a:latin typeface="Zanesennyj" pitchFamily="82" charset="0"/>
                <a:cs typeface="Times New Roman" pitchFamily="18" charset="0"/>
              </a:rPr>
              <a:t>льду! </a:t>
            </a:r>
            <a:endParaRPr lang="ru-RU" sz="5400" b="1" dirty="0">
              <a:solidFill>
                <a:srgbClr val="0000FF"/>
              </a:solidFill>
              <a:latin typeface="Zanesennyj" pitchFamily="82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5229200"/>
            <a:ext cx="889248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чрезвычайных ситуациях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звонить по тел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112</a:t>
            </a:r>
            <a:r>
              <a:rPr lang="ru-RU" sz="7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7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911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811" y="20939"/>
            <a:ext cx="873071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Для того чтобы «ледяные» трагедии не повторялись, необходимо соблюдать правила безопасности вблизи и на водоемах в осенне-зимний период: </a:t>
            </a:r>
            <a:endParaRPr lang="ru-RU" sz="3600" b="1" dirty="0" smtClean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выходите на тонкий, неокрепший лед;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не проверяйте на прочность лед ударом ноги;</a:t>
            </a:r>
            <a:br>
              <a:rPr lang="ru-RU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случайно попав на тонкий лед, следует немедленно отойти по своему же следу к берегу, скользящими шагами, не отрывая ног ото льда и расставив их на ширину плеч, чтобы нагрузка распределялась на большую площадь.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Точно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так же поступают при предостерегающем потрескивании льда и образовании в нем трещин.</a:t>
            </a:r>
          </a:p>
        </p:txBody>
      </p:sp>
    </p:spTree>
    <p:extLst>
      <p:ext uri="{BB962C8B-B14F-4D97-AF65-F5344CB8AC3E}">
        <p14:creationId xmlns:p14="http://schemas.microsoft.com/office/powerpoint/2010/main" val="40302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620688"/>
            <a:ext cx="91440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3200" b="1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endParaRPr lang="ru-RU" dirty="0">
              <a:hlinkClick r:id="rId2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2"/>
              </a:rPr>
              <a:t>50.mchs.gov.ru/deyatelnost/press-centr/novosti/2776106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3"/>
              </a:rPr>
              <a:t>http://hot-adm.ru/article1152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4"/>
              </a:rPr>
              <a:t>http://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4"/>
              </a:rPr>
              <a:t>sport-ciml.gauro-riacro.ru/index.php?url=aktualno174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5"/>
              </a:rPr>
              <a:t>http://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  <a:hlinkClick r:id="rId5"/>
              </a:rPr>
              <a:t>kuhta.clan.su/index/0-17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  <a:hlinkClick r:id="rId6"/>
              </a:rPr>
              <a:t>http://karaidel102.ru/uploads/posts/2012-11/1353478542_mchs-101.jpg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2844" y="0"/>
            <a:ext cx="88583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0000FF"/>
                </a:solidFill>
                <a:latin typeface="Zanesennyj" pitchFamily="82" charset="0"/>
              </a:rPr>
              <a:t>Правила выхода на лёд</a:t>
            </a:r>
            <a:endParaRPr lang="ru-RU" sz="4400" dirty="0">
              <a:solidFill>
                <a:srgbClr val="0000FF"/>
              </a:solidFill>
              <a:latin typeface="Zanesennyj" pitchFamily="8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55" y="1373731"/>
            <a:ext cx="874846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Прежде чем выйти на лёд, убедитесь в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его прочности. Помните, что человек может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погибнуть в воде в результате утопления,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холодного шока, а также  от переохлаждения 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через 15-20 минут после попадания в ледяную воду.</a:t>
            </a:r>
          </a:p>
          <a:p>
            <a:pPr marL="342900" indent="-342900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 Используйте нахоженные тропы по льду. </a:t>
            </a:r>
          </a:p>
          <a:p>
            <a:pPr marL="342900" indent="-342900">
              <a:buAutoNum type="arabicPeriod" startAt="3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случае появления типичных признаков  непрочности льда: треск, прогибание, вода   на поверхности льда, немедленно вернитесь на берег,  идите  с широко  расставленными  ногами, не отрывая  их от поверхности  льда, в  крайнем случае -ползите.</a:t>
            </a:r>
          </a:p>
        </p:txBody>
      </p:sp>
      <p:pic>
        <p:nvPicPr>
          <p:cNvPr id="7" name="Picture 2" descr="E:\КАРТИНКИ\безопасность\безопасность и здоровье\Выбравшись на берег, снимите и тщательно отожмите обежду. Бегом следуте к блажайшему населенному пункту. 2Вызовите спасателей или скорую помощь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445" y="692695"/>
            <a:ext cx="3354465" cy="21244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9755" y="4653136"/>
            <a:ext cx="90011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4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допускайте скопления людей и грузов   в одном месте на  льду.</a:t>
            </a:r>
          </a:p>
          <a:p>
            <a:pPr marL="342900" indent="-342900">
              <a:buAutoNum type="arabicPeriod" startAt="4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Исключите случаи пребывания на льду  в плохую погоду: туман,  снегопад, дождь, а также ночью.</a:t>
            </a:r>
          </a:p>
          <a:p>
            <a:pPr marL="342900" indent="-342900">
              <a:buAutoNum type="arabicPeriod" startAt="6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катайтесь на льдинах, обходите перекаты, полыньи, проруби,  край льда.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2368" y="1754326"/>
            <a:ext cx="901412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наступлением первых осенних заморозков вода в водоемах покрывается льдом. Начинается период ледостава. С образованием первого льда люди выходят 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водоём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по различным причинам: хотят сократить маршрут при переходе по льду с одного берега на другой, лихо прокатиться по гладкой и блестящей поверхности на коньках, поиграть в хоккей и т.п.</a:t>
            </a:r>
            <a:br>
              <a:rPr lang="ru-RU" sz="20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нельзя забывать о серьезной опасности, которую таят в себе только что замерзшие водоемы. </a:t>
            </a:r>
          </a:p>
          <a:p>
            <a:pPr algn="ctr"/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Первый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лёд </a:t>
            </a:r>
            <a:r>
              <a:rPr lang="ru-RU" sz="32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очень </a:t>
            </a:r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коварен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торопитесь выходить на первый лед, он только кажется прочным, а на самом деле он тонкий, слабый и не выдержит тяжести не только взрослого человека, но и ребенка. Молодой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лёд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отличается от старого более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тёмным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цветом и тонким ровным снежным покровом без застругов и надувов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0"/>
            <a:ext cx="864399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Zanesennyj" pitchFamily="82" charset="0"/>
              </a:rPr>
              <a:t>памятка о правилах безопасности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Zanesennyj" pitchFamily="82" charset="0"/>
              </a:rPr>
              <a:t>вблизи водоемов и на водоемах </a:t>
            </a:r>
          </a:p>
          <a:p>
            <a:pPr algn="ctr"/>
            <a:r>
              <a:rPr lang="ru-RU" sz="3600" b="1" dirty="0" smtClean="0">
                <a:solidFill>
                  <a:srgbClr val="0000FF"/>
                </a:solidFill>
                <a:latin typeface="Zanesennyj" pitchFamily="82" charset="0"/>
              </a:rPr>
              <a:t>в осенне-зимний период</a:t>
            </a:r>
            <a:endParaRPr lang="ru-RU" sz="3600" b="1" dirty="0">
              <a:solidFill>
                <a:srgbClr val="0000FF"/>
              </a:solidFill>
              <a:latin typeface="Zanesennyj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15615" y="19837"/>
            <a:ext cx="6984777" cy="4143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4030" y="3995678"/>
            <a:ext cx="903649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Следует остерегаться мест, где лед запорошен снегом, под снегом лед нарастает медленнее. Бывает так, что по всему водоему толщина открытого льда более 10 см, а под снегом - 3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см. Особенно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осторожным нужно быть в местах, где быстрое течение, вблизи выступающих на поверхность кустов,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травы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, где имеются родники или ручей впадает в водоем, образуются промоины, проталины или полыньи. Здесь вода покрывается очень тонким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льдом. Особо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опасны места сброса в водоемы промышленных сточных вод, растопленного снега с улиц города, насыщенного разного рода реагентами. В таких местах вода практически не замерзает всю зиму.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www.55.mchs.gov.ru/upload/iblock/fa3/fa36183fe244d5fc4acbb1989c03c7b8.jpg"/>
          <p:cNvPicPr>
            <a:picLocks noChangeAspect="1" noChangeArrowheads="1"/>
          </p:cNvPicPr>
          <p:nvPr/>
        </p:nvPicPr>
        <p:blipFill>
          <a:blip r:embed="rId2" cstate="email">
            <a:lum bright="-10000" contras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1944" y="613079"/>
            <a:ext cx="4567505" cy="29300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857224" y="0"/>
            <a:ext cx="7782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0000FF"/>
                </a:solidFill>
                <a:latin typeface="Zanesennyj" pitchFamily="82" charset="0"/>
              </a:rPr>
              <a:t>Опасные места зимнего водоёма</a:t>
            </a:r>
            <a:endParaRPr lang="ru-RU" sz="3600" b="1" dirty="0">
              <a:solidFill>
                <a:srgbClr val="0000FF"/>
              </a:solidFill>
              <a:latin typeface="Zanesennyj" pitchFamily="82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8507" y="495193"/>
            <a:ext cx="8786874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Тонкий лёд находится: 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 берегов;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районе перекатов и стремнин;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местах слияния рек или их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впадения в море (озеро);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 изгибах, излучинах;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около вмерзших предметов;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подземных источников;</a:t>
            </a:r>
          </a:p>
          <a:p>
            <a:pPr>
              <a:buFont typeface="Wingdings" pitchFamily="2" charset="2"/>
              <a:buChar char="§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местах слива в водоёмы тёплых вод и канализационных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стоков.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Очень опасен и ненадежен лёд под снегом. Опасность представляют собой полыньи, проруби, трещины, лунки, которые покрыты  тонким  слоем льда.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период весеннего таянья лед становится пористым и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слабым, покрывается  талой водой, размягчается,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приобретает  беловатый цвет. Выходить на такой лёд чрезвычайно опасно.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30569" y="0"/>
            <a:ext cx="91420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выходи на лёд в одиночку!  Не проверяйте прочность льда ногой!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Будьте внимательны, осторожны  и готовы в любую минуту к опасности!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-108520" y="6365955"/>
            <a:ext cx="9243339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При переходе водоёма соблюдайте дистанцию 5-6 метров.</a:t>
            </a:r>
          </a:p>
        </p:txBody>
      </p:sp>
      <p:pic>
        <p:nvPicPr>
          <p:cNvPr id="7170" name="Picture 2" descr="http://amsu.kondopoga.ru/resources/42959-original.jpe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3" y="707886"/>
            <a:ext cx="9003931" cy="566345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548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25906" y="0"/>
            <a:ext cx="924333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Будьте осторожны! Под снегом могут быть полыньи, трещины или лунки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25907" y="5659232"/>
            <a:ext cx="916990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Если под вами затрещал лёд и появились трещины,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 пугайтесь, не бегите.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Плавно ложитесь на лёд и перекатывайтесь в безопасное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место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s://school10-torez.at.ua/Page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249" y="769029"/>
            <a:ext cx="8409592" cy="506593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4027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 descr="http://www.55.mchs.gov.ru/upload/iblock/fa3/fa36183fe244d5fc4acbb1989c03c7b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7504" y="620970"/>
            <a:ext cx="8928992" cy="548812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07504" y="43658"/>
            <a:ext cx="8856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Не катитесь на санках с горок 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лёд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Он можем треснуть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-1" y="6109098"/>
            <a:ext cx="889248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таких местах под снегом могут быть глубокие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трещины и разломы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3465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893</Words>
  <Application>Microsoft Office PowerPoint</Application>
  <PresentationFormat>Экран (4:3)</PresentationFormat>
  <Paragraphs>82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Calibri</vt:lpstr>
      <vt:lpstr>Times New Roman</vt:lpstr>
      <vt:lpstr>Wingdings</vt:lpstr>
      <vt:lpstr>Zanesennyj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/>
  <cp:lastModifiedBy/>
  <cp:revision>136</cp:revision>
  <dcterms:created xsi:type="dcterms:W3CDTF">2013-05-10T20:22:47Z</dcterms:created>
  <dcterms:modified xsi:type="dcterms:W3CDTF">2021-06-10T08:44:34Z</dcterms:modified>
</cp:coreProperties>
</file>