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8"/>
  </p:notesMasterIdLst>
  <p:sldIdLst>
    <p:sldId id="269" r:id="rId2"/>
    <p:sldId id="267" r:id="rId3"/>
    <p:sldId id="259" r:id="rId4"/>
    <p:sldId id="262" r:id="rId5"/>
    <p:sldId id="271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EFFEB"/>
    <a:srgbClr val="FAFEC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E6B829A-EE08-4B6A-BE1E-BA254C5BCD78}" type="doc">
      <dgm:prSet loTypeId="urn:microsoft.com/office/officeart/2005/8/layout/orgChart1" loCatId="hierarchy" qsTypeId="urn:microsoft.com/office/officeart/2005/8/quickstyle/3d4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9C4BF6F3-51BF-4406-BAAE-DC4E2A7978FA}">
      <dgm:prSet phldrT="[Текст]"/>
      <dgm:spPr/>
      <dgm:t>
        <a:bodyPr/>
        <a:lstStyle/>
        <a:p>
          <a:r>
            <a:rPr lang="ru-RU" dirty="0" smtClean="0"/>
            <a:t>Проблемное обучение</a:t>
          </a:r>
          <a:endParaRPr lang="ru-RU" dirty="0"/>
        </a:p>
      </dgm:t>
    </dgm:pt>
    <dgm:pt modelId="{11C50D7D-4383-4FCD-A5B6-C8E86DDDA2A9}" type="parTrans" cxnId="{FD65C8AB-D896-405F-ACB7-41638779D90A}">
      <dgm:prSet/>
      <dgm:spPr/>
      <dgm:t>
        <a:bodyPr/>
        <a:lstStyle/>
        <a:p>
          <a:endParaRPr lang="ru-RU"/>
        </a:p>
      </dgm:t>
    </dgm:pt>
    <dgm:pt modelId="{CDA810D8-FDB0-47AA-BA73-5CD531C96D67}" type="sibTrans" cxnId="{FD65C8AB-D896-405F-ACB7-41638779D90A}">
      <dgm:prSet/>
      <dgm:spPr/>
      <dgm:t>
        <a:bodyPr/>
        <a:lstStyle/>
        <a:p>
          <a:endParaRPr lang="ru-RU"/>
        </a:p>
      </dgm:t>
    </dgm:pt>
    <dgm:pt modelId="{BFFA6B18-10AA-4FBE-AA82-60372958D5E7}">
      <dgm:prSet phldrT="[Текст]"/>
      <dgm:spPr/>
      <dgm:t>
        <a:bodyPr/>
        <a:lstStyle/>
        <a:p>
          <a:r>
            <a:rPr lang="ru-RU" dirty="0" smtClean="0"/>
            <a:t>Проблемная ситуация</a:t>
          </a:r>
          <a:endParaRPr lang="ru-RU" dirty="0"/>
        </a:p>
      </dgm:t>
    </dgm:pt>
    <dgm:pt modelId="{E427AB21-DFF0-4B27-9CD4-49AF5DE84398}" type="parTrans" cxnId="{ABA87242-A27A-42C8-A25F-2FC4B3C3A0E7}">
      <dgm:prSet/>
      <dgm:spPr/>
      <dgm:t>
        <a:bodyPr/>
        <a:lstStyle/>
        <a:p>
          <a:endParaRPr lang="ru-RU"/>
        </a:p>
      </dgm:t>
    </dgm:pt>
    <dgm:pt modelId="{D225ACFD-ADE7-4F26-8ABA-AC750BB0B618}" type="sibTrans" cxnId="{ABA87242-A27A-42C8-A25F-2FC4B3C3A0E7}">
      <dgm:prSet/>
      <dgm:spPr/>
      <dgm:t>
        <a:bodyPr/>
        <a:lstStyle/>
        <a:p>
          <a:endParaRPr lang="ru-RU"/>
        </a:p>
      </dgm:t>
    </dgm:pt>
    <dgm:pt modelId="{BEE5AF0D-82F9-491E-A3E7-5CFC6C6D5659}">
      <dgm:prSet/>
      <dgm:spPr/>
      <dgm:t>
        <a:bodyPr/>
        <a:lstStyle/>
        <a:p>
          <a:r>
            <a:rPr lang="ru-RU" dirty="0" smtClean="0"/>
            <a:t>Самостоятельная деятельность воспитанников</a:t>
          </a:r>
          <a:endParaRPr lang="ru-RU" dirty="0"/>
        </a:p>
      </dgm:t>
    </dgm:pt>
    <dgm:pt modelId="{0D353701-30C4-4F2A-98FE-FFB11CC2D738}" type="parTrans" cxnId="{27B00E1E-2483-4C70-9613-809DA66A0928}">
      <dgm:prSet/>
      <dgm:spPr/>
      <dgm:t>
        <a:bodyPr/>
        <a:lstStyle/>
        <a:p>
          <a:endParaRPr lang="ru-RU"/>
        </a:p>
      </dgm:t>
    </dgm:pt>
    <dgm:pt modelId="{1D40CE80-A985-48C3-8825-EE6E9367012B}" type="sibTrans" cxnId="{27B00E1E-2483-4C70-9613-809DA66A0928}">
      <dgm:prSet/>
      <dgm:spPr/>
      <dgm:t>
        <a:bodyPr/>
        <a:lstStyle/>
        <a:p>
          <a:endParaRPr lang="ru-RU"/>
        </a:p>
      </dgm:t>
    </dgm:pt>
    <dgm:pt modelId="{2FC665B5-540F-4383-868D-47CEA8F95BAA}" type="pres">
      <dgm:prSet presAssocID="{3E6B829A-EE08-4B6A-BE1E-BA254C5BCD7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9EE631-10B6-4C2B-AE7C-250CE2E0BFA9}" type="pres">
      <dgm:prSet presAssocID="{9C4BF6F3-51BF-4406-BAAE-DC4E2A7978FA}" presName="hierRoot1" presStyleCnt="0">
        <dgm:presLayoutVars>
          <dgm:hierBranch val="init"/>
        </dgm:presLayoutVars>
      </dgm:prSet>
      <dgm:spPr/>
    </dgm:pt>
    <dgm:pt modelId="{D45CCF27-2869-418F-BE75-AF7B02E01F9B}" type="pres">
      <dgm:prSet presAssocID="{9C4BF6F3-51BF-4406-BAAE-DC4E2A7978FA}" presName="rootComposite1" presStyleCnt="0"/>
      <dgm:spPr/>
    </dgm:pt>
    <dgm:pt modelId="{7C195105-F030-44E8-A463-258A5B29867F}" type="pres">
      <dgm:prSet presAssocID="{9C4BF6F3-51BF-4406-BAAE-DC4E2A7978FA}" presName="rootText1" presStyleLbl="node0" presStyleIdx="0" presStyleCnt="1" custLinFactNeighborX="-482" custLinFactNeighborY="-28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88A5D3-75E5-428B-A9C4-E9187C739BF1}" type="pres">
      <dgm:prSet presAssocID="{9C4BF6F3-51BF-4406-BAAE-DC4E2A7978F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25BFFD3-46A2-49E3-96A4-287B98F040BC}" type="pres">
      <dgm:prSet presAssocID="{9C4BF6F3-51BF-4406-BAAE-DC4E2A7978FA}" presName="hierChild2" presStyleCnt="0"/>
      <dgm:spPr/>
    </dgm:pt>
    <dgm:pt modelId="{BF4D01BB-077B-4E6C-9582-8C0E0B598456}" type="pres">
      <dgm:prSet presAssocID="{E427AB21-DFF0-4B27-9CD4-49AF5DE84398}" presName="Name37" presStyleLbl="parChTrans1D2" presStyleIdx="0" presStyleCnt="2"/>
      <dgm:spPr/>
      <dgm:t>
        <a:bodyPr/>
        <a:lstStyle/>
        <a:p>
          <a:endParaRPr lang="ru-RU"/>
        </a:p>
      </dgm:t>
    </dgm:pt>
    <dgm:pt modelId="{B5B72A5D-D045-4874-8E04-8F987717D71F}" type="pres">
      <dgm:prSet presAssocID="{BFFA6B18-10AA-4FBE-AA82-60372958D5E7}" presName="hierRoot2" presStyleCnt="0">
        <dgm:presLayoutVars>
          <dgm:hierBranch val="init"/>
        </dgm:presLayoutVars>
      </dgm:prSet>
      <dgm:spPr/>
    </dgm:pt>
    <dgm:pt modelId="{4DBBE583-BE73-4E7E-B1CF-458D181D7847}" type="pres">
      <dgm:prSet presAssocID="{BFFA6B18-10AA-4FBE-AA82-60372958D5E7}" presName="rootComposite" presStyleCnt="0"/>
      <dgm:spPr/>
    </dgm:pt>
    <dgm:pt modelId="{E5F5782A-23A9-4BA1-AB21-190EF795F0F2}" type="pres">
      <dgm:prSet presAssocID="{BFFA6B18-10AA-4FBE-AA82-60372958D5E7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50582DC-987D-47FA-84F1-513B2EA1BB3F}" type="pres">
      <dgm:prSet presAssocID="{BFFA6B18-10AA-4FBE-AA82-60372958D5E7}" presName="rootConnector" presStyleLbl="node2" presStyleIdx="0" presStyleCnt="2"/>
      <dgm:spPr/>
      <dgm:t>
        <a:bodyPr/>
        <a:lstStyle/>
        <a:p>
          <a:endParaRPr lang="ru-RU"/>
        </a:p>
      </dgm:t>
    </dgm:pt>
    <dgm:pt modelId="{FF56C774-B750-4C13-838B-954E61D6AC6E}" type="pres">
      <dgm:prSet presAssocID="{BFFA6B18-10AA-4FBE-AA82-60372958D5E7}" presName="hierChild4" presStyleCnt="0"/>
      <dgm:spPr/>
    </dgm:pt>
    <dgm:pt modelId="{755F9571-4DC5-41E8-BBEF-8DD02DCCAB61}" type="pres">
      <dgm:prSet presAssocID="{BFFA6B18-10AA-4FBE-AA82-60372958D5E7}" presName="hierChild5" presStyleCnt="0"/>
      <dgm:spPr/>
    </dgm:pt>
    <dgm:pt modelId="{25DD2754-8C9B-491F-AA34-1ED0B70F041B}" type="pres">
      <dgm:prSet presAssocID="{0D353701-30C4-4F2A-98FE-FFB11CC2D738}" presName="Name37" presStyleLbl="parChTrans1D2" presStyleIdx="1" presStyleCnt="2"/>
      <dgm:spPr/>
      <dgm:t>
        <a:bodyPr/>
        <a:lstStyle/>
        <a:p>
          <a:endParaRPr lang="ru-RU"/>
        </a:p>
      </dgm:t>
    </dgm:pt>
    <dgm:pt modelId="{DF7098D1-0508-4DF8-A0CC-A91B2EEF3D45}" type="pres">
      <dgm:prSet presAssocID="{BEE5AF0D-82F9-491E-A3E7-5CFC6C6D5659}" presName="hierRoot2" presStyleCnt="0">
        <dgm:presLayoutVars>
          <dgm:hierBranch val="init"/>
        </dgm:presLayoutVars>
      </dgm:prSet>
      <dgm:spPr/>
    </dgm:pt>
    <dgm:pt modelId="{B846F327-EDEA-4C24-B211-AFAC18508B01}" type="pres">
      <dgm:prSet presAssocID="{BEE5AF0D-82F9-491E-A3E7-5CFC6C6D5659}" presName="rootComposite" presStyleCnt="0"/>
      <dgm:spPr/>
    </dgm:pt>
    <dgm:pt modelId="{FDB325FE-F1CB-49D9-931F-636871B9962A}" type="pres">
      <dgm:prSet presAssocID="{BEE5AF0D-82F9-491E-A3E7-5CFC6C6D565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09E84EB-E29C-45E4-9E86-522C89C878D3}" type="pres">
      <dgm:prSet presAssocID="{BEE5AF0D-82F9-491E-A3E7-5CFC6C6D5659}" presName="rootConnector" presStyleLbl="node2" presStyleIdx="1" presStyleCnt="2"/>
      <dgm:spPr/>
      <dgm:t>
        <a:bodyPr/>
        <a:lstStyle/>
        <a:p>
          <a:endParaRPr lang="ru-RU"/>
        </a:p>
      </dgm:t>
    </dgm:pt>
    <dgm:pt modelId="{778DC6B4-1F61-4337-BBF5-241BAF191F79}" type="pres">
      <dgm:prSet presAssocID="{BEE5AF0D-82F9-491E-A3E7-5CFC6C6D5659}" presName="hierChild4" presStyleCnt="0"/>
      <dgm:spPr/>
    </dgm:pt>
    <dgm:pt modelId="{332F5357-FED3-45CE-BB4C-069BD948F301}" type="pres">
      <dgm:prSet presAssocID="{BEE5AF0D-82F9-491E-A3E7-5CFC6C6D5659}" presName="hierChild5" presStyleCnt="0"/>
      <dgm:spPr/>
    </dgm:pt>
    <dgm:pt modelId="{EB4D5597-B842-4402-9899-EFC450C42EA9}" type="pres">
      <dgm:prSet presAssocID="{9C4BF6F3-51BF-4406-BAAE-DC4E2A7978FA}" presName="hierChild3" presStyleCnt="0"/>
      <dgm:spPr/>
    </dgm:pt>
  </dgm:ptLst>
  <dgm:cxnLst>
    <dgm:cxn modelId="{FD65C8AB-D896-405F-ACB7-41638779D90A}" srcId="{3E6B829A-EE08-4B6A-BE1E-BA254C5BCD78}" destId="{9C4BF6F3-51BF-4406-BAAE-DC4E2A7978FA}" srcOrd="0" destOrd="0" parTransId="{11C50D7D-4383-4FCD-A5B6-C8E86DDDA2A9}" sibTransId="{CDA810D8-FDB0-47AA-BA73-5CD531C96D67}"/>
    <dgm:cxn modelId="{2C41A52C-BBC9-41D0-8EB9-0DBD70A13FCE}" type="presOf" srcId="{E427AB21-DFF0-4B27-9CD4-49AF5DE84398}" destId="{BF4D01BB-077B-4E6C-9582-8C0E0B598456}" srcOrd="0" destOrd="0" presId="urn:microsoft.com/office/officeart/2005/8/layout/orgChart1"/>
    <dgm:cxn modelId="{959C5EBB-3287-444F-BD7B-12D60958F446}" type="presOf" srcId="{BEE5AF0D-82F9-491E-A3E7-5CFC6C6D5659}" destId="{FDB325FE-F1CB-49D9-931F-636871B9962A}" srcOrd="0" destOrd="0" presId="urn:microsoft.com/office/officeart/2005/8/layout/orgChart1"/>
    <dgm:cxn modelId="{0230CC91-1C0E-4E31-AB32-B82350A212FB}" type="presOf" srcId="{BEE5AF0D-82F9-491E-A3E7-5CFC6C6D5659}" destId="{E09E84EB-E29C-45E4-9E86-522C89C878D3}" srcOrd="1" destOrd="0" presId="urn:microsoft.com/office/officeart/2005/8/layout/orgChart1"/>
    <dgm:cxn modelId="{FDF6CC26-BEB2-4E70-96FA-021C8D41B40D}" type="presOf" srcId="{3E6B829A-EE08-4B6A-BE1E-BA254C5BCD78}" destId="{2FC665B5-540F-4383-868D-47CEA8F95BAA}" srcOrd="0" destOrd="0" presId="urn:microsoft.com/office/officeart/2005/8/layout/orgChart1"/>
    <dgm:cxn modelId="{9B52AB63-AB55-4B1E-85A2-3810F968B32C}" type="presOf" srcId="{9C4BF6F3-51BF-4406-BAAE-DC4E2A7978FA}" destId="{7C195105-F030-44E8-A463-258A5B29867F}" srcOrd="0" destOrd="0" presId="urn:microsoft.com/office/officeart/2005/8/layout/orgChart1"/>
    <dgm:cxn modelId="{27B00E1E-2483-4C70-9613-809DA66A0928}" srcId="{9C4BF6F3-51BF-4406-BAAE-DC4E2A7978FA}" destId="{BEE5AF0D-82F9-491E-A3E7-5CFC6C6D5659}" srcOrd="1" destOrd="0" parTransId="{0D353701-30C4-4F2A-98FE-FFB11CC2D738}" sibTransId="{1D40CE80-A985-48C3-8825-EE6E9367012B}"/>
    <dgm:cxn modelId="{1071EECC-6A02-49CF-BBFD-42DEC54FF225}" type="presOf" srcId="{9C4BF6F3-51BF-4406-BAAE-DC4E2A7978FA}" destId="{7E88A5D3-75E5-428B-A9C4-E9187C739BF1}" srcOrd="1" destOrd="0" presId="urn:microsoft.com/office/officeart/2005/8/layout/orgChart1"/>
    <dgm:cxn modelId="{ABA87242-A27A-42C8-A25F-2FC4B3C3A0E7}" srcId="{9C4BF6F3-51BF-4406-BAAE-DC4E2A7978FA}" destId="{BFFA6B18-10AA-4FBE-AA82-60372958D5E7}" srcOrd="0" destOrd="0" parTransId="{E427AB21-DFF0-4B27-9CD4-49AF5DE84398}" sibTransId="{D225ACFD-ADE7-4F26-8ABA-AC750BB0B618}"/>
    <dgm:cxn modelId="{C87D0573-3E55-449D-85CE-BADD6386DABD}" type="presOf" srcId="{BFFA6B18-10AA-4FBE-AA82-60372958D5E7}" destId="{E5F5782A-23A9-4BA1-AB21-190EF795F0F2}" srcOrd="0" destOrd="0" presId="urn:microsoft.com/office/officeart/2005/8/layout/orgChart1"/>
    <dgm:cxn modelId="{2EF0B566-05EB-433F-A9CA-34059A2FD765}" type="presOf" srcId="{0D353701-30C4-4F2A-98FE-FFB11CC2D738}" destId="{25DD2754-8C9B-491F-AA34-1ED0B70F041B}" srcOrd="0" destOrd="0" presId="urn:microsoft.com/office/officeart/2005/8/layout/orgChart1"/>
    <dgm:cxn modelId="{ED416E2E-0839-4311-9222-AFE24CD340B3}" type="presOf" srcId="{BFFA6B18-10AA-4FBE-AA82-60372958D5E7}" destId="{A50582DC-987D-47FA-84F1-513B2EA1BB3F}" srcOrd="1" destOrd="0" presId="urn:microsoft.com/office/officeart/2005/8/layout/orgChart1"/>
    <dgm:cxn modelId="{2E3606C7-ACC2-40D1-A46A-75E7795CE23D}" type="presParOf" srcId="{2FC665B5-540F-4383-868D-47CEA8F95BAA}" destId="{449EE631-10B6-4C2B-AE7C-250CE2E0BFA9}" srcOrd="0" destOrd="0" presId="urn:microsoft.com/office/officeart/2005/8/layout/orgChart1"/>
    <dgm:cxn modelId="{B75D409F-100B-49CD-A2BF-4FF3EF474E42}" type="presParOf" srcId="{449EE631-10B6-4C2B-AE7C-250CE2E0BFA9}" destId="{D45CCF27-2869-418F-BE75-AF7B02E01F9B}" srcOrd="0" destOrd="0" presId="urn:microsoft.com/office/officeart/2005/8/layout/orgChart1"/>
    <dgm:cxn modelId="{A123E0D8-9892-41AA-85EA-0EB95A1AA92D}" type="presParOf" srcId="{D45CCF27-2869-418F-BE75-AF7B02E01F9B}" destId="{7C195105-F030-44E8-A463-258A5B29867F}" srcOrd="0" destOrd="0" presId="urn:microsoft.com/office/officeart/2005/8/layout/orgChart1"/>
    <dgm:cxn modelId="{358B5C76-C2F6-450B-AEEB-9B46BF8EBACD}" type="presParOf" srcId="{D45CCF27-2869-418F-BE75-AF7B02E01F9B}" destId="{7E88A5D3-75E5-428B-A9C4-E9187C739BF1}" srcOrd="1" destOrd="0" presId="urn:microsoft.com/office/officeart/2005/8/layout/orgChart1"/>
    <dgm:cxn modelId="{CB725D24-1A4F-4F63-AF93-4EC4B20EF54B}" type="presParOf" srcId="{449EE631-10B6-4C2B-AE7C-250CE2E0BFA9}" destId="{425BFFD3-46A2-49E3-96A4-287B98F040BC}" srcOrd="1" destOrd="0" presId="urn:microsoft.com/office/officeart/2005/8/layout/orgChart1"/>
    <dgm:cxn modelId="{3D8551AF-89FD-4FEB-ABCD-50B41EF9EB96}" type="presParOf" srcId="{425BFFD3-46A2-49E3-96A4-287B98F040BC}" destId="{BF4D01BB-077B-4E6C-9582-8C0E0B598456}" srcOrd="0" destOrd="0" presId="urn:microsoft.com/office/officeart/2005/8/layout/orgChart1"/>
    <dgm:cxn modelId="{F76CF70D-F7ED-482A-8031-BA3E681FCAAA}" type="presParOf" srcId="{425BFFD3-46A2-49E3-96A4-287B98F040BC}" destId="{B5B72A5D-D045-4874-8E04-8F987717D71F}" srcOrd="1" destOrd="0" presId="urn:microsoft.com/office/officeart/2005/8/layout/orgChart1"/>
    <dgm:cxn modelId="{89922EA8-5EC1-4A74-A7A5-73BD7E6B92F2}" type="presParOf" srcId="{B5B72A5D-D045-4874-8E04-8F987717D71F}" destId="{4DBBE583-BE73-4E7E-B1CF-458D181D7847}" srcOrd="0" destOrd="0" presId="urn:microsoft.com/office/officeart/2005/8/layout/orgChart1"/>
    <dgm:cxn modelId="{4E2CC413-8536-4DBC-B057-55DACC7924FF}" type="presParOf" srcId="{4DBBE583-BE73-4E7E-B1CF-458D181D7847}" destId="{E5F5782A-23A9-4BA1-AB21-190EF795F0F2}" srcOrd="0" destOrd="0" presId="urn:microsoft.com/office/officeart/2005/8/layout/orgChart1"/>
    <dgm:cxn modelId="{20185210-0150-4CA2-9036-9E4850960F27}" type="presParOf" srcId="{4DBBE583-BE73-4E7E-B1CF-458D181D7847}" destId="{A50582DC-987D-47FA-84F1-513B2EA1BB3F}" srcOrd="1" destOrd="0" presId="urn:microsoft.com/office/officeart/2005/8/layout/orgChart1"/>
    <dgm:cxn modelId="{2A384C92-B392-4977-A6B9-14946A9BF6DF}" type="presParOf" srcId="{B5B72A5D-D045-4874-8E04-8F987717D71F}" destId="{FF56C774-B750-4C13-838B-954E61D6AC6E}" srcOrd="1" destOrd="0" presId="urn:microsoft.com/office/officeart/2005/8/layout/orgChart1"/>
    <dgm:cxn modelId="{4E34DCDD-6DBB-4421-8B0D-BE6B11A661C8}" type="presParOf" srcId="{B5B72A5D-D045-4874-8E04-8F987717D71F}" destId="{755F9571-4DC5-41E8-BBEF-8DD02DCCAB61}" srcOrd="2" destOrd="0" presId="urn:microsoft.com/office/officeart/2005/8/layout/orgChart1"/>
    <dgm:cxn modelId="{5508114A-8EEB-40EC-AD57-FA07B31CC69A}" type="presParOf" srcId="{425BFFD3-46A2-49E3-96A4-287B98F040BC}" destId="{25DD2754-8C9B-491F-AA34-1ED0B70F041B}" srcOrd="2" destOrd="0" presId="urn:microsoft.com/office/officeart/2005/8/layout/orgChart1"/>
    <dgm:cxn modelId="{6B4923B0-5F92-4384-A69C-3372408F9899}" type="presParOf" srcId="{425BFFD3-46A2-49E3-96A4-287B98F040BC}" destId="{DF7098D1-0508-4DF8-A0CC-A91B2EEF3D45}" srcOrd="3" destOrd="0" presId="urn:microsoft.com/office/officeart/2005/8/layout/orgChart1"/>
    <dgm:cxn modelId="{1A582955-6724-4FFC-AF60-EADD0E841372}" type="presParOf" srcId="{DF7098D1-0508-4DF8-A0CC-A91B2EEF3D45}" destId="{B846F327-EDEA-4C24-B211-AFAC18508B01}" srcOrd="0" destOrd="0" presId="urn:microsoft.com/office/officeart/2005/8/layout/orgChart1"/>
    <dgm:cxn modelId="{7E80F60B-1F06-42A0-8F58-005114B0345B}" type="presParOf" srcId="{B846F327-EDEA-4C24-B211-AFAC18508B01}" destId="{FDB325FE-F1CB-49D9-931F-636871B9962A}" srcOrd="0" destOrd="0" presId="urn:microsoft.com/office/officeart/2005/8/layout/orgChart1"/>
    <dgm:cxn modelId="{AC41E86B-A73D-467B-B1CD-FAF3E7021785}" type="presParOf" srcId="{B846F327-EDEA-4C24-B211-AFAC18508B01}" destId="{E09E84EB-E29C-45E4-9E86-522C89C878D3}" srcOrd="1" destOrd="0" presId="urn:microsoft.com/office/officeart/2005/8/layout/orgChart1"/>
    <dgm:cxn modelId="{FF201063-EF46-411A-BE4B-9BEBA9A3AE30}" type="presParOf" srcId="{DF7098D1-0508-4DF8-A0CC-A91B2EEF3D45}" destId="{778DC6B4-1F61-4337-BBF5-241BAF191F79}" srcOrd="1" destOrd="0" presId="urn:microsoft.com/office/officeart/2005/8/layout/orgChart1"/>
    <dgm:cxn modelId="{EE362685-D59E-4E87-989B-6C1065AE332E}" type="presParOf" srcId="{DF7098D1-0508-4DF8-A0CC-A91B2EEF3D45}" destId="{332F5357-FED3-45CE-BB4C-069BD948F301}" srcOrd="2" destOrd="0" presId="urn:microsoft.com/office/officeart/2005/8/layout/orgChart1"/>
    <dgm:cxn modelId="{02711AFB-D950-42FB-99A5-499A6F8B2149}" type="presParOf" srcId="{449EE631-10B6-4C2B-AE7C-250CE2E0BFA9}" destId="{EB4D5597-B842-4402-9899-EFC450C42EA9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635AFE-590D-4CEB-B2AF-9710F74E7EC5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96391-A113-4252-A581-10744DE90B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2168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BAE6-3684-4D27-916D-66DA29EBF5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F5C-446A-4040-8CC4-49F1A176D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BAE6-3684-4D27-916D-66DA29EBF5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F5C-446A-4040-8CC4-49F1A176D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BAE6-3684-4D27-916D-66DA29EBF5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F5C-446A-4040-8CC4-49F1A176D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BAE6-3684-4D27-916D-66DA29EBF5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F5C-446A-4040-8CC4-49F1A176D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BAE6-3684-4D27-916D-66DA29EBF5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F5C-446A-4040-8CC4-49F1A176D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BAE6-3684-4D27-916D-66DA29EBF5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F5C-446A-4040-8CC4-49F1A176D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BAE6-3684-4D27-916D-66DA29EBF5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F5C-446A-4040-8CC4-49F1A176D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BAE6-3684-4D27-916D-66DA29EBF5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F5C-446A-4040-8CC4-49F1A176D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BAE6-3684-4D27-916D-66DA29EBF5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F5C-446A-4040-8CC4-49F1A176D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BAE6-3684-4D27-916D-66DA29EBF5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F5C-446A-4040-8CC4-49F1A176D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FBAE6-3684-4D27-916D-66DA29EBF5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DE2F5C-446A-4040-8CC4-49F1A176D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FBAE6-3684-4D27-916D-66DA29EBF5D1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E2F5C-446A-4040-8CC4-49F1A176D4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mberagedcare.com.au/wp-content/uploads/2014/05/yellow-bg.jpg"/>
          <p:cNvPicPr/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-8154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4628" y="531910"/>
            <a:ext cx="840121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600" b="1" cap="none" spc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Государственное бюджетное дошкольное образовательное учреждение  детский сад № 45 </a:t>
            </a:r>
          </a:p>
          <a:p>
            <a:pPr algn="ctr"/>
            <a:r>
              <a:rPr lang="ru-RU" sz="1600" b="1" cap="none" spc="0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компенсирующего вида Красносельского района Санкт- Петербурга</a:t>
            </a:r>
            <a:endParaRPr lang="ru-RU" sz="1600" b="1" cap="none" spc="0" dirty="0">
              <a:ln w="11430">
                <a:solidFill>
                  <a:sysClr val="windowText" lastClr="000000"/>
                </a:solidFill>
              </a:ln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3818" y="2697571"/>
            <a:ext cx="8916363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Технология проблемного обучения </a:t>
            </a:r>
          </a:p>
          <a:p>
            <a:pPr algn="ctr"/>
            <a:r>
              <a:rPr lang="ru-RU" sz="4400" b="1" dirty="0" smtClean="0">
                <a:ln w="11430"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практике</a:t>
            </a:r>
            <a:r>
              <a:rPr lang="ru-RU" sz="4400" b="1" cap="none" spc="0" dirty="0" smtClean="0">
                <a:ln w="11430"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учителя-логопеда</a:t>
            </a:r>
            <a:endParaRPr lang="ru-RU" sz="4400" b="1" cap="none" spc="0" dirty="0">
              <a:ln w="11430">
                <a:solidFill>
                  <a:schemeClr val="tx1"/>
                </a:solidFill>
              </a:ln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63888" y="63093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Санкт-Петербург, 2020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58181" y="490355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n w="11430"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учитель-логопед </a:t>
            </a:r>
          </a:p>
          <a:p>
            <a:pPr algn="ctr"/>
            <a:r>
              <a:rPr lang="ru-RU" b="1" dirty="0">
                <a:ln w="11430"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Бодренкова Светлана Николаевна</a:t>
            </a:r>
            <a:endParaRPr lang="ru-RU" b="1" dirty="0">
              <a:ln w="11430">
                <a:solidFill>
                  <a:schemeClr val="tx1"/>
                </a:solidFill>
              </a:ln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mberagedcare.com.au/wp-content/uploads/2014/05/yellow-bg.jpg"/>
          <p:cNvPicPr/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-48344" y="116632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67544" y="762681"/>
            <a:ext cx="846956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>
                  <a:solidFill>
                    <a:schemeClr val="tx1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Понятие проблемного обучения</a:t>
            </a:r>
            <a:endParaRPr lang="ru-RU" sz="4400" b="1" cap="none" spc="0" dirty="0" smtClean="0">
              <a:ln w="11430">
                <a:solidFill>
                  <a:schemeClr val="tx1"/>
                </a:solidFill>
              </a:ln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4084336479"/>
              </p:ext>
            </p:extLst>
          </p:nvPr>
        </p:nvGraphicFramePr>
        <p:xfrm>
          <a:off x="1043608" y="1740706"/>
          <a:ext cx="7128792" cy="46406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ёлтый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" y="0"/>
            <a:ext cx="9135070" cy="6858000"/>
          </a:xfrm>
          <a:prstGeom prst="rect">
            <a:avLst/>
          </a:prstGeom>
        </p:spPr>
      </p:pic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14290"/>
            <a:ext cx="22860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жёлтый.png"/>
          <p:cNvPicPr>
            <a:picLocks noChangeAspect="1"/>
          </p:cNvPicPr>
          <p:nvPr/>
        </p:nvPicPr>
        <p:blipFill>
          <a:blip r:embed="rId2"/>
          <a:srcRect l="91447" b="92709"/>
          <a:stretch>
            <a:fillRect/>
          </a:stretch>
        </p:blipFill>
        <p:spPr>
          <a:xfrm>
            <a:off x="8362679" y="6357958"/>
            <a:ext cx="781321" cy="500042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4">
            <a:lum bright="-10000" contrast="20000"/>
          </a:blip>
          <a:srcRect/>
          <a:stretch>
            <a:fillRect/>
          </a:stretch>
        </p:blipFill>
        <p:spPr bwMode="auto">
          <a:xfrm>
            <a:off x="428596" y="1857364"/>
            <a:ext cx="3689127" cy="4367162"/>
          </a:xfrm>
          <a:prstGeom prst="rect">
            <a:avLst/>
          </a:prstGeom>
          <a:noFill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2714620"/>
            <a:ext cx="2446526" cy="3435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C:\Users\Sveta\Desktop\Новая папка\image-12-11-20-12-03-1.jpeg"/>
          <p:cNvPicPr/>
          <p:nvPr/>
        </p:nvPicPr>
        <p:blipFill>
          <a:blip r:embed="rId6" cstate="print"/>
          <a:srcRect r="7343" b="8739"/>
          <a:stretch>
            <a:fillRect/>
          </a:stretch>
        </p:blipFill>
        <p:spPr bwMode="auto">
          <a:xfrm>
            <a:off x="857224" y="1571612"/>
            <a:ext cx="3209315" cy="4212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C:\Users\Sveta\Desktop\Новая папка\image-12-11-20-12-03.jpe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628" y="1571612"/>
            <a:ext cx="3169423" cy="4224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жёлтый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5070" cy="6858000"/>
          </a:xfrm>
          <a:prstGeom prst="rect">
            <a:avLst/>
          </a:prstGeom>
        </p:spPr>
      </p:pic>
      <p:pic>
        <p:nvPicPr>
          <p:cNvPr id="5" name="Рисунок 4" descr="жёлтый.png"/>
          <p:cNvPicPr>
            <a:picLocks noChangeAspect="1"/>
          </p:cNvPicPr>
          <p:nvPr/>
        </p:nvPicPr>
        <p:blipFill>
          <a:blip r:embed="rId2"/>
          <a:srcRect l="91447" b="92709"/>
          <a:stretch>
            <a:fillRect/>
          </a:stretch>
        </p:blipFill>
        <p:spPr>
          <a:xfrm>
            <a:off x="8362679" y="6357958"/>
            <a:ext cx="781321" cy="500042"/>
          </a:xfrm>
          <a:prstGeom prst="rect">
            <a:avLst/>
          </a:prstGeom>
        </p:spPr>
      </p:pic>
      <p:sp>
        <p:nvSpPr>
          <p:cNvPr id="9" name="Прямоугольник кружки"/>
          <p:cNvSpPr/>
          <p:nvPr/>
        </p:nvSpPr>
        <p:spPr>
          <a:xfrm>
            <a:off x="357158" y="500042"/>
            <a:ext cx="2286016" cy="1000132"/>
          </a:xfrm>
          <a:prstGeom prst="roundRect">
            <a:avLst/>
          </a:prstGeom>
          <a:solidFill>
            <a:srgbClr val="FEFF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КРУЖКИ</a:t>
            </a:r>
            <a:endParaRPr lang="ru-RU" sz="40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0" name="Прямоугольник замок"/>
          <p:cNvSpPr/>
          <p:nvPr/>
        </p:nvSpPr>
        <p:spPr>
          <a:xfrm>
            <a:off x="3357554" y="500042"/>
            <a:ext cx="2286016" cy="1000132"/>
          </a:xfrm>
          <a:prstGeom prst="roundRect">
            <a:avLst/>
          </a:prstGeom>
          <a:solidFill>
            <a:srgbClr val="FEFF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ЗАМОК</a:t>
            </a:r>
            <a:endParaRPr lang="ru-RU" sz="40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11" name="прямоугольник стрелки"/>
          <p:cNvSpPr/>
          <p:nvPr/>
        </p:nvSpPr>
        <p:spPr>
          <a:xfrm>
            <a:off x="6286512" y="500042"/>
            <a:ext cx="2286016" cy="1000132"/>
          </a:xfrm>
          <a:prstGeom prst="roundRect">
            <a:avLst/>
          </a:prstGeom>
          <a:solidFill>
            <a:srgbClr val="FEFF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СТРЕЛКИ</a:t>
            </a:r>
            <a:endParaRPr lang="ru-RU" sz="40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357158" y="1857364"/>
            <a:ext cx="1000132" cy="5715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6286512" y="1785926"/>
            <a:ext cx="1000132" cy="5715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3357554" y="1857364"/>
            <a:ext cx="1000132" cy="5715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1643042" y="1857364"/>
            <a:ext cx="1000132" cy="5715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4643438" y="1857364"/>
            <a:ext cx="1000132" cy="5715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7643834" y="1785926"/>
            <a:ext cx="1000132" cy="5715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4" name="крУж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4143380"/>
            <a:ext cx="1208459" cy="2430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круж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5000316"/>
            <a:ext cx="1363718" cy="1357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6" name="зАмо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488" y="4214818"/>
            <a:ext cx="1787287" cy="2327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замОк" descr="http://s56.radikal.ru/i154/0901/ef/07e5e13b244a.png"/>
          <p:cNvPicPr/>
          <p:nvPr/>
        </p:nvPicPr>
        <p:blipFill>
          <a:blip r:embed="rId6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42844" y="5000636"/>
            <a:ext cx="1285884" cy="1428760"/>
          </a:xfrm>
          <a:prstGeom prst="rect">
            <a:avLst/>
          </a:prstGeom>
          <a:noFill/>
        </p:spPr>
      </p:pic>
      <p:pic>
        <p:nvPicPr>
          <p:cNvPr id="24" name="стрЕлки"/>
          <p:cNvPicPr/>
          <p:nvPr/>
        </p:nvPicPr>
        <p:blipFill>
          <a:blip r:embed="rId7" cstate="print"/>
          <a:srcRect t="42433" b="4989"/>
          <a:stretch>
            <a:fillRect/>
          </a:stretch>
        </p:blipFill>
        <p:spPr bwMode="auto">
          <a:xfrm rot="5400000">
            <a:off x="648089" y="4709707"/>
            <a:ext cx="2852726" cy="1005696"/>
          </a:xfrm>
          <a:prstGeom prst="rect">
            <a:avLst/>
          </a:prstGeom>
          <a:noFill/>
        </p:spPr>
      </p:pic>
      <p:pic>
        <p:nvPicPr>
          <p:cNvPr id="1026" name="стрелкИ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00562" y="3500438"/>
            <a:ext cx="1822583" cy="3048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 L 0.50243 0.01273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" y="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11111E-6 L -0.49601 -1.11111E-6 " pathEditMode="relative" ptsTypes="AA">
                                      <p:cBhvr>
                                        <p:cTn id="4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5.18519E-6 L -0.7875 -5.18519E-6 " pathEditMode="relative" ptsTypes="AA">
                                      <p:cBhvr>
                                        <p:cTn id="49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3.7037E-7 L 0.31511 3.7037E-7 " pathEditMode="relative" ptsTypes="AA">
                                      <p:cBhvr>
                                        <p:cTn id="5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51 0.03426 L 0.5085 0.03426 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жёлтый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5" y="0"/>
            <a:ext cx="9135070" cy="6858000"/>
          </a:xfrm>
          <a:prstGeom prst="rect">
            <a:avLst/>
          </a:prstGeom>
        </p:spPr>
      </p:pic>
      <p:pic>
        <p:nvPicPr>
          <p:cNvPr id="4" name="Рисунок 3" descr="жёлтый.png"/>
          <p:cNvPicPr>
            <a:picLocks noChangeAspect="1"/>
          </p:cNvPicPr>
          <p:nvPr/>
        </p:nvPicPr>
        <p:blipFill>
          <a:blip r:embed="rId2"/>
          <a:srcRect l="91447" b="92709"/>
          <a:stretch>
            <a:fillRect/>
          </a:stretch>
        </p:blipFill>
        <p:spPr>
          <a:xfrm>
            <a:off x="8362679" y="6357958"/>
            <a:ext cx="781321" cy="500042"/>
          </a:xfrm>
          <a:prstGeom prst="rect">
            <a:avLst/>
          </a:prstGeom>
        </p:spPr>
      </p:pic>
      <p:pic>
        <p:nvPicPr>
          <p:cNvPr id="5" name="Рисунок 4" descr="C:\Users\Sveta\Desktop\Новая папка\image-12-11-20-12-03-17.heic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071966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:\Users\Sveta\Desktop\Новая папка\image-12-11-20-12-03-7.heic"/>
          <p:cNvPicPr/>
          <p:nvPr/>
        </p:nvPicPr>
        <p:blipFill>
          <a:blip r:embed="rId4" cstate="print"/>
          <a:srcRect l="32105" r="14706"/>
          <a:stretch>
            <a:fillRect/>
          </a:stretch>
        </p:blipFill>
        <p:spPr bwMode="auto">
          <a:xfrm rot="5400000">
            <a:off x="3043849" y="2885449"/>
            <a:ext cx="3087827" cy="41749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C:\Users\Sveta\Desktop\Новая папка\image-12-11-20-12-03-27.heic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214290"/>
            <a:ext cx="4071966" cy="2928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жёлтый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0" y="0"/>
            <a:ext cx="9135070" cy="6858000"/>
          </a:xfrm>
          <a:prstGeom prst="rect">
            <a:avLst/>
          </a:prstGeom>
        </p:spPr>
      </p:pic>
      <p:pic>
        <p:nvPicPr>
          <p:cNvPr id="5" name="Рисунок 4" descr="жёлтый.png"/>
          <p:cNvPicPr>
            <a:picLocks noChangeAspect="1"/>
          </p:cNvPicPr>
          <p:nvPr/>
        </p:nvPicPr>
        <p:blipFill>
          <a:blip r:embed="rId2"/>
          <a:srcRect l="91447" b="92709"/>
          <a:stretch>
            <a:fillRect/>
          </a:stretch>
        </p:blipFill>
        <p:spPr>
          <a:xfrm>
            <a:off x="8362679" y="6357958"/>
            <a:ext cx="781321" cy="500042"/>
          </a:xfrm>
          <a:prstGeom prst="rect">
            <a:avLst/>
          </a:prstGeom>
        </p:spPr>
      </p:pic>
      <p:pic>
        <p:nvPicPr>
          <p:cNvPr id="8" name="Рисунок 7" descr="https://amberagedcare.com.au/wp-content/uploads/2014/05/yellow-bg.jpg"/>
          <p:cNvPicPr/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0870" y="2348880"/>
            <a:ext cx="8722260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Каждая </a:t>
            </a:r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проблема имеет решение. Единственная ​</a:t>
            </a:r>
          </a:p>
          <a:p>
            <a:pPr algn="ctr"/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трудность заключается в том, чтобы его найти</a:t>
            </a:r>
            <a:r>
              <a:rPr lang="ru-RU" sz="28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​!</a:t>
            </a:r>
            <a:endParaRPr lang="ru-RU" sz="2800" b="1" dirty="0">
              <a:ln w="11430">
                <a:solidFill>
                  <a:sysClr val="windowText" lastClr="000000"/>
                </a:solidFill>
              </a:ln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​</a:t>
            </a:r>
          </a:p>
          <a:p>
            <a:pPr algn="ctr"/>
            <a:endParaRPr lang="ru-RU" sz="2800" b="1" dirty="0">
              <a:ln w="11430">
                <a:solidFill>
                  <a:sysClr val="windowText" lastClr="000000"/>
                </a:solidFill>
              </a:ln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800" b="1" dirty="0">
                <a:ln w="11430"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        Эвви Неф, амер. журналист</a:t>
            </a:r>
            <a:r>
              <a:rPr lang="ru-RU" sz="2800" b="1" dirty="0" smtClean="0">
                <a:ln w="11430"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​</a:t>
            </a:r>
            <a:endParaRPr lang="ru-RU" sz="2800" b="1" dirty="0">
              <a:ln w="11430">
                <a:solidFill>
                  <a:sysClr val="windowText" lastClr="000000"/>
                </a:solidFill>
              </a:ln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522</TotalTime>
  <Words>67</Words>
  <Application>Microsoft Office PowerPoint</Application>
  <PresentationFormat>Экран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 Бодренкова</dc:creator>
  <cp:lastModifiedBy>Светлана Бодренкова</cp:lastModifiedBy>
  <cp:revision>70</cp:revision>
  <dcterms:created xsi:type="dcterms:W3CDTF">2020-11-04T09:42:09Z</dcterms:created>
  <dcterms:modified xsi:type="dcterms:W3CDTF">2021-06-10T09:17:54Z</dcterms:modified>
</cp:coreProperties>
</file>