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2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C597A-5C90-41E4-95C9-E2A9BBF293DC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F0084-C656-4B27-AD29-9C34310B3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81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F0084-C656-4B27-AD29-9C34310B344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609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Повторение изученных букв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>
                <a:solidFill>
                  <a:schemeClr val="tx1"/>
                </a:solidFill>
              </a:rPr>
              <a:t>Предмет </a:t>
            </a:r>
            <a:r>
              <a:rPr lang="ru-RU" b="1" dirty="0" smtClean="0">
                <a:solidFill>
                  <a:schemeClr val="tx1"/>
                </a:solidFill>
              </a:rPr>
              <a:t>«Русский язык» 1 </a:t>
            </a:r>
            <a:r>
              <a:rPr lang="ru-RU" b="1" dirty="0">
                <a:solidFill>
                  <a:schemeClr val="tx1"/>
                </a:solidFill>
              </a:rPr>
              <a:t>класс.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Дата проведение </a:t>
            </a:r>
            <a:r>
              <a:rPr lang="en-US" b="1" dirty="0" smtClean="0">
                <a:solidFill>
                  <a:schemeClr val="tx1"/>
                </a:solidFill>
              </a:rPr>
              <a:t>01</a:t>
            </a:r>
            <a:r>
              <a:rPr lang="ru-RU" b="1" dirty="0" smtClean="0">
                <a:solidFill>
                  <a:schemeClr val="tx1"/>
                </a:solidFill>
              </a:rPr>
              <a:t>.0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ru-RU" b="1" dirty="0" smtClean="0">
                <a:solidFill>
                  <a:schemeClr val="tx1"/>
                </a:solidFill>
              </a:rPr>
              <a:t>.20</a:t>
            </a:r>
            <a:r>
              <a:rPr lang="en-US" b="1" dirty="0" smtClean="0">
                <a:solidFill>
                  <a:schemeClr val="tx1"/>
                </a:solidFill>
              </a:rPr>
              <a:t>21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год.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Автор разработки </a:t>
            </a:r>
            <a:r>
              <a:rPr lang="ru-RU" b="1" dirty="0" smtClean="0">
                <a:solidFill>
                  <a:schemeClr val="tx1"/>
                </a:solidFill>
              </a:rPr>
              <a:t>беседы-занятия:</a:t>
            </a:r>
            <a:endParaRPr lang="ru-RU" b="1" dirty="0">
              <a:solidFill>
                <a:schemeClr val="tx1"/>
              </a:solidFill>
            </a:endParaRP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Князева Алена Юрьевна, учитель </a:t>
            </a:r>
            <a:r>
              <a:rPr lang="ru-RU" b="1" dirty="0" smtClean="0">
                <a:solidFill>
                  <a:schemeClr val="tx1"/>
                </a:solidFill>
              </a:rPr>
              <a:t>1 «</a:t>
            </a:r>
            <a:r>
              <a:rPr lang="ru-RU" b="1" dirty="0">
                <a:solidFill>
                  <a:schemeClr val="tx1"/>
                </a:solidFill>
              </a:rPr>
              <a:t>Г</a:t>
            </a:r>
            <a:r>
              <a:rPr lang="ru-RU" b="1" dirty="0" smtClean="0">
                <a:solidFill>
                  <a:schemeClr val="tx1"/>
                </a:solidFill>
              </a:rPr>
              <a:t>» </a:t>
            </a:r>
            <a:r>
              <a:rPr lang="ru-RU" b="1" dirty="0">
                <a:solidFill>
                  <a:schemeClr val="tx1"/>
                </a:solidFill>
              </a:rPr>
              <a:t>класса.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995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Ж</a:t>
            </a:r>
            <a:r>
              <a:rPr lang="ru-RU" b="1" dirty="0" smtClean="0"/>
              <a:t>ара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106733"/>
            <a:ext cx="3576758" cy="23222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226200"/>
            <a:ext cx="4605848" cy="2202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588" y="3356992"/>
            <a:ext cx="3675900" cy="206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6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абег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1296144"/>
            <a:ext cx="2064380" cy="27672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009378"/>
            <a:ext cx="5596114" cy="314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30777"/>
            <a:ext cx="8229600" cy="77854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гры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3" y="979979"/>
            <a:ext cx="3672408" cy="24490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48" y="1268760"/>
            <a:ext cx="4355976" cy="24502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573016"/>
            <a:ext cx="3547884" cy="199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9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Й</a:t>
            </a:r>
            <a:r>
              <a:rPr lang="ru-RU" b="1" smtClean="0"/>
              <a:t>ога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908720"/>
            <a:ext cx="2802934" cy="20882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010530"/>
            <a:ext cx="1512168" cy="1986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Павел\Desktop\й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8040" y="1196752"/>
            <a:ext cx="346030" cy="28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82" y="1196752"/>
            <a:ext cx="5389730" cy="230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</a:t>
            </a:r>
            <a:r>
              <a:rPr lang="ru-RU" b="1" dirty="0" err="1" smtClean="0"/>
              <a:t>анатоперетягиватели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832" y="908720"/>
            <a:ext cx="3541095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96752"/>
            <a:ext cx="4067944" cy="22882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560" y="3356992"/>
            <a:ext cx="3923928" cy="220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</a:t>
            </a:r>
            <a:r>
              <a:rPr lang="ru-RU" b="1" dirty="0" smtClean="0"/>
              <a:t>ев Николаевич Толстой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076" y="908720"/>
            <a:ext cx="3592549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1300311"/>
            <a:ext cx="2376264" cy="400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8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/>
              <a:t>асленица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908720"/>
            <a:ext cx="3480400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28" y="1196752"/>
            <a:ext cx="4828028" cy="27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</a:t>
            </a:r>
            <a:r>
              <a:rPr lang="ru-RU" b="1" dirty="0" smtClean="0"/>
              <a:t>а первый-второй рассчитайсь!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80108"/>
            <a:ext cx="3635896" cy="2348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40" y="126876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8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город уехал на пересадку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08720"/>
            <a:ext cx="3529179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96751"/>
            <a:ext cx="4608512" cy="25922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3356992"/>
            <a:ext cx="1397689" cy="230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0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</a:t>
            </a:r>
            <a:r>
              <a:rPr lang="ru-RU" b="1" dirty="0" err="1" smtClean="0"/>
              <a:t>о-оздра-авля-я-е-ем</a:t>
            </a:r>
            <a:r>
              <a:rPr lang="ru-RU" b="1" dirty="0" smtClean="0"/>
              <a:t>!!!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50879"/>
            <a:ext cx="3635896" cy="24061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511" y="1268760"/>
            <a:ext cx="285635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3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01208"/>
            <a:ext cx="7772400" cy="12961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Авторы: учащиеся 1 Г класса</a:t>
            </a:r>
            <a:br>
              <a:rPr lang="ru-RU" sz="2400" dirty="0" smtClean="0"/>
            </a:br>
            <a:r>
              <a:rPr lang="ru-RU" sz="2400" dirty="0" smtClean="0"/>
              <a:t>Санкт-Петербург</a:t>
            </a:r>
            <a:br>
              <a:rPr lang="ru-RU" sz="2400" dirty="0" smtClean="0"/>
            </a:br>
            <a:r>
              <a:rPr lang="ru-RU" sz="2400" dirty="0" smtClean="0"/>
              <a:t>20</a:t>
            </a:r>
            <a:r>
              <a:rPr lang="en-US" sz="2400" dirty="0" smtClean="0"/>
              <a:t>21</a:t>
            </a:r>
            <a:r>
              <a:rPr lang="ru-RU" sz="2400" dirty="0" smtClean="0"/>
              <a:t> год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2"/>
            <a:ext cx="7772400" cy="38164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 </a:t>
            </a:r>
            <a:r>
              <a:rPr lang="ru-RU" sz="4800" b="1" dirty="0" err="1" smtClean="0">
                <a:solidFill>
                  <a:srgbClr val="FF0000"/>
                </a:solidFill>
              </a:rPr>
              <a:t>ый</a:t>
            </a:r>
            <a:r>
              <a:rPr lang="ru-RU" sz="4800" b="1" dirty="0" smtClean="0">
                <a:solidFill>
                  <a:srgbClr val="FF0000"/>
                </a:solidFill>
              </a:rPr>
              <a:t> «</a:t>
            </a:r>
            <a:r>
              <a:rPr lang="ru-RU" sz="4800" b="1" dirty="0" err="1" smtClean="0">
                <a:solidFill>
                  <a:srgbClr val="FF0000"/>
                </a:solidFill>
              </a:rPr>
              <a:t>Г»</a:t>
            </a:r>
            <a:r>
              <a:rPr lang="ru-RU" sz="4800" b="1" dirty="0" err="1" smtClean="0">
                <a:solidFill>
                  <a:schemeClr val="tx1"/>
                </a:solidFill>
              </a:rPr>
              <a:t>уляющий</a:t>
            </a:r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tx1"/>
                </a:solidFill>
              </a:rPr>
              <a:t>букварь</a:t>
            </a:r>
            <a:r>
              <a:rPr lang="ru-RU" sz="4800" b="1" dirty="0"/>
              <a:t>  </a:t>
            </a:r>
            <a:endParaRPr lang="ru-RU" sz="4800" b="1" dirty="0" smtClean="0"/>
          </a:p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или</a:t>
            </a:r>
            <a:r>
              <a:rPr lang="ru-RU" sz="4800" b="1" dirty="0" smtClean="0"/>
              <a:t> </a:t>
            </a:r>
          </a:p>
          <a:p>
            <a:pPr algn="ctr"/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tx1"/>
                </a:solidFill>
              </a:rPr>
              <a:t>приключения </a:t>
            </a:r>
            <a:r>
              <a:rPr lang="ru-RU" sz="4800" b="1" dirty="0"/>
              <a:t> </a:t>
            </a:r>
            <a:r>
              <a:rPr lang="ru-RU" sz="4800" b="1" dirty="0">
                <a:solidFill>
                  <a:schemeClr val="tx1"/>
                </a:solidFill>
              </a:rPr>
              <a:t>1 </a:t>
            </a:r>
            <a:r>
              <a:rPr lang="ru-RU" sz="4800" b="1" dirty="0" smtClean="0">
                <a:solidFill>
                  <a:schemeClr val="tx1"/>
                </a:solidFill>
              </a:rPr>
              <a:t>«</a:t>
            </a:r>
            <a:r>
              <a:rPr lang="ru-RU" sz="4800" b="1" dirty="0">
                <a:solidFill>
                  <a:srgbClr val="FF0000"/>
                </a:solidFill>
              </a:rPr>
              <a:t>Г</a:t>
            </a:r>
            <a:r>
              <a:rPr lang="ru-RU" sz="4800" b="1" dirty="0" smtClean="0">
                <a:solidFill>
                  <a:schemeClr val="tx1"/>
                </a:solidFill>
              </a:rPr>
              <a:t>» </a:t>
            </a:r>
          </a:p>
          <a:p>
            <a:pPr algn="ctr"/>
            <a:r>
              <a:rPr lang="ru-RU" sz="4800" b="1" dirty="0">
                <a:solidFill>
                  <a:schemeClr val="tx1"/>
                </a:solidFill>
              </a:rPr>
              <a:t>н</a:t>
            </a:r>
            <a:r>
              <a:rPr lang="ru-RU" sz="4800" b="1" dirty="0" smtClean="0">
                <a:solidFill>
                  <a:schemeClr val="tx1"/>
                </a:solidFill>
              </a:rPr>
              <a:t>а прогулке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040" y="3404440"/>
            <a:ext cx="2842784" cy="18247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228184" y="3428998"/>
            <a:ext cx="2843802" cy="1686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/>
              <a:t>юкзак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9" y="1268760"/>
            <a:ext cx="2088232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149080"/>
            <a:ext cx="2843808" cy="15996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71"/>
          <a:stretch/>
        </p:blipFill>
        <p:spPr>
          <a:xfrm>
            <a:off x="1043608" y="1124744"/>
            <a:ext cx="2982712" cy="387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нежинки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831" y="1196080"/>
            <a:ext cx="3528392" cy="21746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8"/>
          <a:stretch/>
        </p:blipFill>
        <p:spPr>
          <a:xfrm>
            <a:off x="1331640" y="1196080"/>
            <a:ext cx="2700496" cy="41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32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/>
              <a:t>анцы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032012"/>
            <a:ext cx="3491880" cy="23249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1268760"/>
            <a:ext cx="435679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добное кресло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1" y="1196752"/>
            <a:ext cx="2160240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052736"/>
            <a:ext cx="276041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</a:t>
            </a:r>
            <a:r>
              <a:rPr lang="ru-RU" b="1" dirty="0" smtClean="0"/>
              <a:t>утбол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728" y="1278478"/>
            <a:ext cx="2196752" cy="27985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288" y="1340768"/>
            <a:ext cx="590209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1"/>
            <a:ext cx="8229600" cy="7200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оровод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80728"/>
            <a:ext cx="3600400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473652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15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89239"/>
            <a:ext cx="8229600" cy="7200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</a:t>
            </a:r>
            <a:r>
              <a:rPr lang="ru-RU" b="1" dirty="0" smtClean="0"/>
              <a:t>елая льдинка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52736"/>
            <a:ext cx="3600400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106" y="1268760"/>
            <a:ext cx="238976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</a:t>
            </a:r>
            <a:r>
              <a:rPr lang="ru-RU" b="1" dirty="0" smtClean="0"/>
              <a:t>учело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872460"/>
            <a:ext cx="3600400" cy="2556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340768"/>
            <a:ext cx="479329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59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Ш</a:t>
            </a:r>
            <a:r>
              <a:rPr lang="ru-RU" b="1" dirty="0" smtClean="0"/>
              <a:t>алаш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79979"/>
            <a:ext cx="3624416" cy="2449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044" y="1216135"/>
            <a:ext cx="2135836" cy="3797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090" y="3501008"/>
            <a:ext cx="358439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Щ</a:t>
            </a:r>
            <a:r>
              <a:rPr lang="ru-RU" b="1" dirty="0" smtClean="0"/>
              <a:t>енок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051987"/>
            <a:ext cx="3637287" cy="23770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817" y="1268760"/>
            <a:ext cx="4925207" cy="2592288"/>
          </a:xfrm>
          <a:prstGeom prst="rect">
            <a:avLst/>
          </a:prstGeom>
        </p:spPr>
      </p:pic>
      <p:sp>
        <p:nvSpPr>
          <p:cNvPr id="9" name="Стрелка вверх 8"/>
          <p:cNvSpPr/>
          <p:nvPr/>
        </p:nvSpPr>
        <p:spPr>
          <a:xfrm>
            <a:off x="899592" y="3068960"/>
            <a:ext cx="144016" cy="576064"/>
          </a:xfrm>
          <a:prstGeom prst="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72443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нгелы из снега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52736"/>
            <a:ext cx="3562671" cy="237626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266165"/>
            <a:ext cx="3024372" cy="410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83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9858"/>
            <a:ext cx="8229600" cy="7294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</a:t>
            </a:r>
            <a:r>
              <a:rPr lang="ru-RU" b="1" dirty="0" smtClean="0">
                <a:solidFill>
                  <a:srgbClr val="FF0000"/>
                </a:solidFill>
              </a:rPr>
              <a:t>ъ</a:t>
            </a:r>
            <a:r>
              <a:rPr lang="ru-RU" b="1" dirty="0" smtClean="0"/>
              <a:t>явление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836712"/>
            <a:ext cx="3624416" cy="2521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27" y="1196752"/>
            <a:ext cx="550461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23988"/>
            <a:ext cx="8229600" cy="6853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Гном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142675"/>
            <a:ext cx="3565279" cy="22329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196752"/>
            <a:ext cx="444618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6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Болел</a:t>
            </a:r>
            <a:r>
              <a:rPr lang="ru-RU" b="1" dirty="0" smtClean="0">
                <a:solidFill>
                  <a:srgbClr val="FF0000"/>
                </a:solidFill>
              </a:rPr>
              <a:t>ь</a:t>
            </a:r>
            <a:r>
              <a:rPr lang="ru-RU" b="1" dirty="0" smtClean="0"/>
              <a:t>щики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835963"/>
            <a:ext cx="3454658" cy="2593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196752"/>
            <a:ext cx="4187410" cy="3847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93406"/>
            <a:ext cx="8229600" cy="7159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</a:t>
            </a:r>
            <a:r>
              <a:rPr lang="ru-RU" b="1" dirty="0" smtClean="0"/>
              <a:t>х, хорошо- то как!!!...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980728"/>
            <a:ext cx="3677967" cy="24078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433" y="1268759"/>
            <a:ext cx="4692599" cy="211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Ю</a:t>
            </a:r>
            <a:r>
              <a:rPr lang="ru-RU" b="1" dirty="0" smtClean="0"/>
              <a:t>ннаты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051987"/>
            <a:ext cx="3663029" cy="23770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0768"/>
            <a:ext cx="4716016" cy="265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2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b="1" dirty="0" smtClean="0"/>
              <a:t>сные деньки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08720"/>
            <a:ext cx="3569105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39792"/>
            <a:ext cx="4788024" cy="269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/>
              <a:t>укет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83370"/>
            <a:ext cx="3600400" cy="2445630"/>
          </a:xfrm>
          <a:prstGeom prst="rect">
            <a:avLst/>
          </a:prstGeom>
        </p:spPr>
      </p:pic>
      <p:pic>
        <p:nvPicPr>
          <p:cNvPr id="2050" name="Picture 2" descr="C:\Users\User\Desktop\букварь 1г\bpPDoEWFAu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60760"/>
            <a:ext cx="2232248" cy="396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4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</a:t>
            </a:r>
            <a:r>
              <a:rPr lang="ru-RU" b="1" dirty="0" smtClean="0"/>
              <a:t>верх ногами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93392"/>
            <a:ext cx="3563888" cy="23356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142" y="1268760"/>
            <a:ext cx="2703762" cy="3644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3484168"/>
            <a:ext cx="2160240" cy="237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</a:t>
            </a:r>
            <a:r>
              <a:rPr lang="ru-RU" b="1" dirty="0" smtClean="0"/>
              <a:t>ол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26446"/>
            <a:ext cx="3600400" cy="24025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400" y="1268760"/>
            <a:ext cx="286221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2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Д</a:t>
            </a:r>
            <a:r>
              <a:rPr lang="ru-RU" b="1" dirty="0" err="1" smtClean="0"/>
              <a:t>руганы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237090"/>
            <a:ext cx="2520280" cy="2911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023472"/>
            <a:ext cx="4406200" cy="277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7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892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ва и медитация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908720"/>
            <a:ext cx="3605912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908" y="1268760"/>
            <a:ext cx="2187243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2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7292"/>
            <a:ext cx="8229600" cy="752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/>
              <a:t> </a:t>
            </a:r>
            <a:r>
              <a:rPr lang="ru-RU" b="1" dirty="0" smtClean="0"/>
              <a:t>- </a:t>
            </a:r>
            <a:r>
              <a:rPr lang="ru-RU" b="1" dirty="0" err="1" smtClean="0"/>
              <a:t>мобиль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052736"/>
            <a:ext cx="3600400" cy="2304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729" y="1219200"/>
            <a:ext cx="2584111" cy="38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356992"/>
            <a:ext cx="3700242" cy="183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113</Words>
  <Application>Microsoft Office PowerPoint</Application>
  <PresentationFormat>Экран (4:3)</PresentationFormat>
  <Paragraphs>44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8" baseType="lpstr">
      <vt:lpstr>Arial</vt:lpstr>
      <vt:lpstr>Calibri</vt:lpstr>
      <vt:lpstr>Тема Office</vt:lpstr>
      <vt:lpstr>Повторение изученных букв</vt:lpstr>
      <vt:lpstr>Авторы: учащиеся 1 Г класса Санкт-Петербург 2021 год</vt:lpstr>
      <vt:lpstr>Ангелы из снега</vt:lpstr>
      <vt:lpstr>Букет</vt:lpstr>
      <vt:lpstr>Вверх ногами</vt:lpstr>
      <vt:lpstr>Гол</vt:lpstr>
      <vt:lpstr>Друганы</vt:lpstr>
      <vt:lpstr>Ева и медитация</vt:lpstr>
      <vt:lpstr>Ё - мобиль</vt:lpstr>
      <vt:lpstr>Жара</vt:lpstr>
      <vt:lpstr>Забег</vt:lpstr>
      <vt:lpstr>Игры</vt:lpstr>
      <vt:lpstr>Йога</vt:lpstr>
      <vt:lpstr>Канатоперетягиватели</vt:lpstr>
      <vt:lpstr>Лев Николаевич Толстой</vt:lpstr>
      <vt:lpstr>Масленица</vt:lpstr>
      <vt:lpstr>На первый-второй рассчитайсь!</vt:lpstr>
      <vt:lpstr>Огород уехал на пересадку</vt:lpstr>
      <vt:lpstr>По-оздра-авля-я-е-ем!!!</vt:lpstr>
      <vt:lpstr>Рюкзак</vt:lpstr>
      <vt:lpstr>Снежинки</vt:lpstr>
      <vt:lpstr>Танцы</vt:lpstr>
      <vt:lpstr>Удобное кресло</vt:lpstr>
      <vt:lpstr>Футбол</vt:lpstr>
      <vt:lpstr>Хоровод</vt:lpstr>
      <vt:lpstr>Целая льдинка</vt:lpstr>
      <vt:lpstr>Чучело</vt:lpstr>
      <vt:lpstr>Шалаш</vt:lpstr>
      <vt:lpstr>Щенок</vt:lpstr>
      <vt:lpstr>Объявление</vt:lpstr>
      <vt:lpstr>Гномы </vt:lpstr>
      <vt:lpstr>Болельщики</vt:lpstr>
      <vt:lpstr>Эх, хорошо- то как!!!...</vt:lpstr>
      <vt:lpstr>Юннаты</vt:lpstr>
      <vt:lpstr>Ясные деньки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Князева	Алена Юрьевна</cp:lastModifiedBy>
  <cp:revision>44</cp:revision>
  <dcterms:created xsi:type="dcterms:W3CDTF">2017-04-22T07:42:14Z</dcterms:created>
  <dcterms:modified xsi:type="dcterms:W3CDTF">2021-06-10T08:31:13Z</dcterms:modified>
</cp:coreProperties>
</file>