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597" autoAdjust="0"/>
    <p:restoredTop sz="94669" autoAdjust="0"/>
  </p:normalViewPr>
  <p:slideViewPr>
    <p:cSldViewPr>
      <p:cViewPr varScale="1">
        <p:scale>
          <a:sx n="87" d="100"/>
          <a:sy n="87" d="100"/>
        </p:scale>
        <p:origin x="-1458" y="-7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A12EE94-77F7-41F4-B536-17ED5BC00CBC}" type="datetimeFigureOut">
              <a:rPr lang="ru-RU" smtClean="0"/>
              <a:t>15.02.2016</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C4665F9-2610-4268-A68A-EE8A5F10CDD1}" type="slidenum">
              <a:rPr lang="ru-RU" smtClean="0"/>
              <a:t>‹#›</a:t>
            </a:fld>
            <a:endParaRPr lang="ru-RU"/>
          </a:p>
        </p:txBody>
      </p:sp>
    </p:spTree>
    <p:extLst>
      <p:ext uri="{BB962C8B-B14F-4D97-AF65-F5344CB8AC3E}">
        <p14:creationId xmlns:p14="http://schemas.microsoft.com/office/powerpoint/2010/main" val="18792547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5C4665F9-2610-4268-A68A-EE8A5F10CDD1}" type="slidenum">
              <a:rPr lang="ru-RU" smtClean="0"/>
              <a:t>1</a:t>
            </a:fld>
            <a:endParaRPr lang="ru-RU"/>
          </a:p>
        </p:txBody>
      </p:sp>
    </p:spTree>
    <p:extLst>
      <p:ext uri="{BB962C8B-B14F-4D97-AF65-F5344CB8AC3E}">
        <p14:creationId xmlns:p14="http://schemas.microsoft.com/office/powerpoint/2010/main" val="21476193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8BB3F180-9F12-4E9F-B227-8AA5901ED3B3}" type="datetimeFigureOut">
              <a:rPr lang="ru-RU" smtClean="0"/>
              <a:t>15.02.2016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542259D-5DD7-450E-B68A-069AE57C210D}" type="slidenum">
              <a:rPr lang="ru-RU" smtClean="0"/>
              <a:t>‹#›</a:t>
            </a:fld>
            <a:endParaRPr lang="ru-RU"/>
          </a:p>
        </p:txBody>
      </p:sp>
    </p:spTree>
    <p:extLst>
      <p:ext uri="{BB962C8B-B14F-4D97-AF65-F5344CB8AC3E}">
        <p14:creationId xmlns:p14="http://schemas.microsoft.com/office/powerpoint/2010/main" val="23327944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BB3F180-9F12-4E9F-B227-8AA5901ED3B3}" type="datetimeFigureOut">
              <a:rPr lang="ru-RU" smtClean="0"/>
              <a:t>15.02.2016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542259D-5DD7-450E-B68A-069AE57C210D}" type="slidenum">
              <a:rPr lang="ru-RU" smtClean="0"/>
              <a:t>‹#›</a:t>
            </a:fld>
            <a:endParaRPr lang="ru-RU"/>
          </a:p>
        </p:txBody>
      </p:sp>
    </p:spTree>
    <p:extLst>
      <p:ext uri="{BB962C8B-B14F-4D97-AF65-F5344CB8AC3E}">
        <p14:creationId xmlns:p14="http://schemas.microsoft.com/office/powerpoint/2010/main" val="17039651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BB3F180-9F12-4E9F-B227-8AA5901ED3B3}" type="datetimeFigureOut">
              <a:rPr lang="ru-RU" smtClean="0"/>
              <a:t>15.02.2016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542259D-5DD7-450E-B68A-069AE57C210D}" type="slidenum">
              <a:rPr lang="ru-RU" smtClean="0"/>
              <a:t>‹#›</a:t>
            </a:fld>
            <a:endParaRPr lang="ru-RU"/>
          </a:p>
        </p:txBody>
      </p:sp>
    </p:spTree>
    <p:extLst>
      <p:ext uri="{BB962C8B-B14F-4D97-AF65-F5344CB8AC3E}">
        <p14:creationId xmlns:p14="http://schemas.microsoft.com/office/powerpoint/2010/main" val="23761472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BB3F180-9F12-4E9F-B227-8AA5901ED3B3}" type="datetimeFigureOut">
              <a:rPr lang="ru-RU" smtClean="0"/>
              <a:t>15.02.2016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542259D-5DD7-450E-B68A-069AE57C210D}" type="slidenum">
              <a:rPr lang="ru-RU" smtClean="0"/>
              <a:t>‹#›</a:t>
            </a:fld>
            <a:endParaRPr lang="ru-RU"/>
          </a:p>
        </p:txBody>
      </p:sp>
    </p:spTree>
    <p:extLst>
      <p:ext uri="{BB962C8B-B14F-4D97-AF65-F5344CB8AC3E}">
        <p14:creationId xmlns:p14="http://schemas.microsoft.com/office/powerpoint/2010/main" val="17318110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8BB3F180-9F12-4E9F-B227-8AA5901ED3B3}" type="datetimeFigureOut">
              <a:rPr lang="ru-RU" smtClean="0"/>
              <a:t>15.02.2016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542259D-5DD7-450E-B68A-069AE57C210D}" type="slidenum">
              <a:rPr lang="ru-RU" smtClean="0"/>
              <a:t>‹#›</a:t>
            </a:fld>
            <a:endParaRPr lang="ru-RU"/>
          </a:p>
        </p:txBody>
      </p:sp>
    </p:spTree>
    <p:extLst>
      <p:ext uri="{BB962C8B-B14F-4D97-AF65-F5344CB8AC3E}">
        <p14:creationId xmlns:p14="http://schemas.microsoft.com/office/powerpoint/2010/main" val="20276786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8BB3F180-9F12-4E9F-B227-8AA5901ED3B3}" type="datetimeFigureOut">
              <a:rPr lang="ru-RU" smtClean="0"/>
              <a:t>15.02.2016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542259D-5DD7-450E-B68A-069AE57C210D}" type="slidenum">
              <a:rPr lang="ru-RU" smtClean="0"/>
              <a:t>‹#›</a:t>
            </a:fld>
            <a:endParaRPr lang="ru-RU"/>
          </a:p>
        </p:txBody>
      </p:sp>
    </p:spTree>
    <p:extLst>
      <p:ext uri="{BB962C8B-B14F-4D97-AF65-F5344CB8AC3E}">
        <p14:creationId xmlns:p14="http://schemas.microsoft.com/office/powerpoint/2010/main" val="7086925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8BB3F180-9F12-4E9F-B227-8AA5901ED3B3}" type="datetimeFigureOut">
              <a:rPr lang="ru-RU" smtClean="0"/>
              <a:t>15.02.2016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6542259D-5DD7-450E-B68A-069AE57C210D}" type="slidenum">
              <a:rPr lang="ru-RU" smtClean="0"/>
              <a:t>‹#›</a:t>
            </a:fld>
            <a:endParaRPr lang="ru-RU"/>
          </a:p>
        </p:txBody>
      </p:sp>
    </p:spTree>
    <p:extLst>
      <p:ext uri="{BB962C8B-B14F-4D97-AF65-F5344CB8AC3E}">
        <p14:creationId xmlns:p14="http://schemas.microsoft.com/office/powerpoint/2010/main" val="29248894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8BB3F180-9F12-4E9F-B227-8AA5901ED3B3}" type="datetimeFigureOut">
              <a:rPr lang="ru-RU" smtClean="0"/>
              <a:t>15.02.2016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6542259D-5DD7-450E-B68A-069AE57C210D}" type="slidenum">
              <a:rPr lang="ru-RU" smtClean="0"/>
              <a:t>‹#›</a:t>
            </a:fld>
            <a:endParaRPr lang="ru-RU"/>
          </a:p>
        </p:txBody>
      </p:sp>
    </p:spTree>
    <p:extLst>
      <p:ext uri="{BB962C8B-B14F-4D97-AF65-F5344CB8AC3E}">
        <p14:creationId xmlns:p14="http://schemas.microsoft.com/office/powerpoint/2010/main" val="10545236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8BB3F180-9F12-4E9F-B227-8AA5901ED3B3}" type="datetimeFigureOut">
              <a:rPr lang="ru-RU" smtClean="0"/>
              <a:t>15.02.2016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6542259D-5DD7-450E-B68A-069AE57C210D}" type="slidenum">
              <a:rPr lang="ru-RU" smtClean="0"/>
              <a:t>‹#›</a:t>
            </a:fld>
            <a:endParaRPr lang="ru-RU"/>
          </a:p>
        </p:txBody>
      </p:sp>
    </p:spTree>
    <p:extLst>
      <p:ext uri="{BB962C8B-B14F-4D97-AF65-F5344CB8AC3E}">
        <p14:creationId xmlns:p14="http://schemas.microsoft.com/office/powerpoint/2010/main" val="24912061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8BB3F180-9F12-4E9F-B227-8AA5901ED3B3}" type="datetimeFigureOut">
              <a:rPr lang="ru-RU" smtClean="0"/>
              <a:t>15.02.2016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542259D-5DD7-450E-B68A-069AE57C210D}" type="slidenum">
              <a:rPr lang="ru-RU" smtClean="0"/>
              <a:t>‹#›</a:t>
            </a:fld>
            <a:endParaRPr lang="ru-RU"/>
          </a:p>
        </p:txBody>
      </p:sp>
    </p:spTree>
    <p:extLst>
      <p:ext uri="{BB962C8B-B14F-4D97-AF65-F5344CB8AC3E}">
        <p14:creationId xmlns:p14="http://schemas.microsoft.com/office/powerpoint/2010/main" val="4904125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8BB3F180-9F12-4E9F-B227-8AA5901ED3B3}" type="datetimeFigureOut">
              <a:rPr lang="ru-RU" smtClean="0"/>
              <a:t>15.02.2016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542259D-5DD7-450E-B68A-069AE57C210D}" type="slidenum">
              <a:rPr lang="ru-RU" smtClean="0"/>
              <a:t>‹#›</a:t>
            </a:fld>
            <a:endParaRPr lang="ru-RU"/>
          </a:p>
        </p:txBody>
      </p:sp>
    </p:spTree>
    <p:extLst>
      <p:ext uri="{BB962C8B-B14F-4D97-AF65-F5344CB8AC3E}">
        <p14:creationId xmlns:p14="http://schemas.microsoft.com/office/powerpoint/2010/main" val="41898650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BB3F180-9F12-4E9F-B227-8AA5901ED3B3}" type="datetimeFigureOut">
              <a:rPr lang="ru-RU" smtClean="0"/>
              <a:t>15.02.2016</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542259D-5DD7-450E-B68A-069AE57C210D}" type="slidenum">
              <a:rPr lang="ru-RU" smtClean="0"/>
              <a:t>‹#›</a:t>
            </a:fld>
            <a:endParaRPr lang="ru-RU"/>
          </a:p>
        </p:txBody>
      </p:sp>
    </p:spTree>
    <p:extLst>
      <p:ext uri="{BB962C8B-B14F-4D97-AF65-F5344CB8AC3E}">
        <p14:creationId xmlns:p14="http://schemas.microsoft.com/office/powerpoint/2010/main" val="15997954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ru-RU" sz="6700" dirty="0" smtClean="0"/>
              <a:t>Дидактическая игра</a:t>
            </a:r>
            <a:br>
              <a:rPr lang="ru-RU" sz="6700" dirty="0" smtClean="0"/>
            </a:br>
            <a:r>
              <a:rPr lang="ru-RU" sz="6700" dirty="0" smtClean="0"/>
              <a:t>«Логические карточки»</a:t>
            </a:r>
            <a:r>
              <a:rPr lang="ru-RU" dirty="0" smtClean="0"/>
              <a:t/>
            </a:r>
            <a:br>
              <a:rPr lang="ru-RU" dirty="0" smtClean="0"/>
            </a:br>
            <a:endParaRPr lang="ru-RU" dirty="0"/>
          </a:p>
        </p:txBody>
      </p:sp>
      <p:sp>
        <p:nvSpPr>
          <p:cNvPr id="11" name="Подзаголовок 10"/>
          <p:cNvSpPr>
            <a:spLocks noGrp="1"/>
          </p:cNvSpPr>
          <p:nvPr>
            <p:ph type="subTitle" idx="1"/>
          </p:nvPr>
        </p:nvSpPr>
        <p:spPr/>
        <p:txBody>
          <a:bodyPr/>
          <a:lstStyle/>
          <a:p>
            <a:endParaRPr lang="ru-RU"/>
          </a:p>
        </p:txBody>
      </p:sp>
    </p:spTree>
    <p:extLst>
      <p:ext uri="{BB962C8B-B14F-4D97-AF65-F5344CB8AC3E}">
        <p14:creationId xmlns:p14="http://schemas.microsoft.com/office/powerpoint/2010/main" val="4038253059"/>
      </p:ext>
    </p:extLst>
  </p:cSld>
  <p:clrMapOvr>
    <a:masterClrMapping/>
  </p:clrMapOvr>
  <p:transition spd="slow" advTm="9986">
    <p:fade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30026"/>
          </a:xfrm>
        </p:spPr>
        <p:txBody>
          <a:bodyPr>
            <a:normAutofit fontScale="90000"/>
          </a:bodyPr>
          <a:lstStyle/>
          <a:p>
            <a:endParaRPr lang="ru-RU" sz="1400" dirty="0"/>
          </a:p>
        </p:txBody>
      </p:sp>
      <p:sp>
        <p:nvSpPr>
          <p:cNvPr id="3" name="Объект 2"/>
          <p:cNvSpPr>
            <a:spLocks noGrp="1"/>
          </p:cNvSpPr>
          <p:nvPr>
            <p:ph idx="1"/>
          </p:nvPr>
        </p:nvSpPr>
        <p:spPr>
          <a:xfrm>
            <a:off x="467544" y="764704"/>
            <a:ext cx="8229600" cy="4525963"/>
          </a:xfrm>
        </p:spPr>
        <p:txBody>
          <a:bodyPr>
            <a:normAutofit lnSpcReduction="10000"/>
          </a:bodyPr>
          <a:lstStyle/>
          <a:p>
            <a:r>
              <a:rPr lang="ru-RU" sz="2400" b="1" i="1" dirty="0"/>
              <a:t>Задачи:</a:t>
            </a:r>
            <a:endParaRPr lang="ru-RU" sz="2400" dirty="0"/>
          </a:p>
          <a:p>
            <a:r>
              <a:rPr lang="ru-RU" sz="2400" dirty="0"/>
              <a:t> Развитие сенсорных навыков, зрительного и слухового восприятия, внимания, логического и образного мышления, пространственного представления, произвольного самоконтроля.</a:t>
            </a:r>
          </a:p>
          <a:p>
            <a:r>
              <a:rPr lang="ru-RU" sz="2400" dirty="0"/>
              <a:t> Варианты заданий могут быть очень разными, все будет зависеть от возраста и уровня развития ребенка. Можно давать последовательные инструкции, например, на ромашку село пять бабочек, на одуванчик три бабочки разного (одного) цвета, сколько бабочек осталось? Подобные задания способствуют развитию математических навыков. Усложнять задания можно давая два или три условия сразу.</a:t>
            </a:r>
          </a:p>
          <a:p>
            <a:endParaRPr lang="ru-RU" sz="1400" dirty="0"/>
          </a:p>
        </p:txBody>
      </p:sp>
    </p:spTree>
    <p:extLst>
      <p:ext uri="{BB962C8B-B14F-4D97-AF65-F5344CB8AC3E}">
        <p14:creationId xmlns:p14="http://schemas.microsoft.com/office/powerpoint/2010/main" val="1464867223"/>
      </p:ext>
    </p:extLst>
  </p:cSld>
  <p:clrMapOvr>
    <a:masterClrMapping/>
  </p:clrMapOvr>
  <p:transition spd="slow" advTm="18013">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endParaRPr lang="ru-RU" sz="1800" dirty="0"/>
          </a:p>
        </p:txBody>
      </p:sp>
      <p:sp>
        <p:nvSpPr>
          <p:cNvPr id="3" name="Объект 2"/>
          <p:cNvSpPr>
            <a:spLocks noGrp="1"/>
          </p:cNvSpPr>
          <p:nvPr>
            <p:ph idx="1"/>
          </p:nvPr>
        </p:nvSpPr>
        <p:spPr/>
        <p:txBody>
          <a:bodyPr>
            <a:normAutofit/>
          </a:bodyPr>
          <a:lstStyle/>
          <a:p>
            <a:r>
              <a:rPr lang="ru-RU" sz="7200" b="1" dirty="0"/>
              <a:t>Примеры заданий:</a:t>
            </a:r>
            <a:endParaRPr lang="ru-RU" sz="7200" dirty="0"/>
          </a:p>
        </p:txBody>
      </p:sp>
    </p:spTree>
    <p:extLst>
      <p:ext uri="{BB962C8B-B14F-4D97-AF65-F5344CB8AC3E}">
        <p14:creationId xmlns:p14="http://schemas.microsoft.com/office/powerpoint/2010/main" val="2181518499"/>
      </p:ext>
    </p:extLst>
  </p:cSld>
  <p:clrMapOvr>
    <a:masterClrMapping/>
  </p:clrMapOvr>
  <mc:AlternateContent xmlns:mc="http://schemas.openxmlformats.org/markup-compatibility/2006">
    <mc:Choice xmlns:p14="http://schemas.microsoft.com/office/powerpoint/2010/main" Requires="p14">
      <p:transition spd="slow" p14:dur="3400" advTm="1354">
        <p14:reveal/>
      </p:transition>
    </mc:Choice>
    <mc:Fallback>
      <p:transition spd="slow" advTm="1354">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noAutofit/>
          </a:bodyPr>
          <a:lstStyle/>
          <a:p>
            <a:r>
              <a:rPr lang="ru-RU" sz="1200" u="sng" dirty="0"/>
              <a:t> Бабочки.</a:t>
            </a:r>
            <a:r>
              <a:rPr lang="ru-RU" sz="1200" dirty="0"/>
              <a:t/>
            </a:r>
            <a:br>
              <a:rPr lang="ru-RU" sz="1200" dirty="0"/>
            </a:br>
            <a:r>
              <a:rPr lang="ru-RU" sz="1200" dirty="0"/>
              <a:t> Например, предложите ребенку расположить бабочек на букеты так, чтобы</a:t>
            </a:r>
            <a:br>
              <a:rPr lang="ru-RU" sz="1200" dirty="0"/>
            </a:br>
            <a:r>
              <a:rPr lang="ru-RU" sz="1200" dirty="0"/>
              <a:t> — бабочки были на букетах такого же цвета, как они сами. На какой цветок бабочки не прилетели? (ромашка).  </a:t>
            </a:r>
            <a:br>
              <a:rPr lang="ru-RU" sz="1200" dirty="0"/>
            </a:br>
            <a:r>
              <a:rPr lang="ru-RU" sz="1200" dirty="0"/>
              <a:t> -на каждом букете сидело разное (одинаковое) количество бабочек;</a:t>
            </a:r>
            <a:br>
              <a:rPr lang="ru-RU" sz="1200" dirty="0"/>
            </a:br>
            <a:r>
              <a:rPr lang="ru-RU" sz="1200" dirty="0"/>
              <a:t> — на каждом букете было по три бабочки, но желтые бабочки на розы не садятся;</a:t>
            </a:r>
            <a:br>
              <a:rPr lang="ru-RU" sz="1200" dirty="0"/>
            </a:br>
            <a:r>
              <a:rPr lang="ru-RU" sz="1200" dirty="0"/>
              <a:t> — и т.д.</a:t>
            </a:r>
          </a:p>
        </p:txBody>
      </p:sp>
      <p:pic>
        <p:nvPicPr>
          <p:cNvPr id="2050" name="Picture 2" descr="G:\DCIM\211_1502\IMG_0522.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953558" y="1196975"/>
            <a:ext cx="7103533" cy="53276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27307624"/>
      </p:ext>
    </p:extLst>
  </p:cSld>
  <p:clrMapOvr>
    <a:masterClrMapping/>
  </p:clrMapOvr>
  <mc:AlternateContent xmlns:mc="http://schemas.openxmlformats.org/markup-compatibility/2006">
    <mc:Choice xmlns:p14="http://schemas.microsoft.com/office/powerpoint/2010/main" Requires="p14">
      <p:transition spd="slow" p14:dur="800" advTm="24837">
        <p:circle/>
      </p:transition>
    </mc:Choice>
    <mc:Fallback>
      <p:transition spd="slow" advTm="24837">
        <p:circl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066130"/>
          </a:xfrm>
        </p:spPr>
        <p:txBody>
          <a:bodyPr>
            <a:normAutofit/>
          </a:bodyPr>
          <a:lstStyle/>
          <a:p>
            <a:r>
              <a:rPr lang="ru-RU" sz="1200" u="sng" dirty="0"/>
              <a:t>Клумбы.</a:t>
            </a:r>
            <a:r>
              <a:rPr lang="ru-RU" sz="1200" dirty="0"/>
              <a:t/>
            </a:r>
            <a:br>
              <a:rPr lang="ru-RU" sz="1200" dirty="0"/>
            </a:br>
            <a:r>
              <a:rPr lang="ru-RU" sz="1200" dirty="0"/>
              <a:t> Например, предложите ребенку рассадить цветы, так, чтобы— все клумбы были разные, а цветов везде было поровну;</a:t>
            </a:r>
            <a:br>
              <a:rPr lang="ru-RU" sz="1200" dirty="0"/>
            </a:br>
            <a:r>
              <a:rPr lang="ru-RU" sz="1200" dirty="0"/>
              <a:t> — все клумбы были разные, но на второй клумбе растут только желтые цветы (добавим нумерацию).  </a:t>
            </a:r>
            <a:br>
              <a:rPr lang="ru-RU" sz="1200" dirty="0"/>
            </a:br>
            <a:r>
              <a:rPr lang="ru-RU" sz="1200" dirty="0"/>
              <a:t> — и т.д.</a:t>
            </a:r>
          </a:p>
        </p:txBody>
      </p:sp>
      <p:pic>
        <p:nvPicPr>
          <p:cNvPr id="3075" name="Picture 3" descr="G:\DCIM\211_1502\IMG_0523.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rot="16200000">
            <a:off x="2069163" y="1742081"/>
            <a:ext cx="5472607" cy="45259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23589388"/>
      </p:ext>
    </p:extLst>
  </p:cSld>
  <p:clrMapOvr>
    <a:masterClrMapping/>
  </p:clrMapOvr>
  <mc:AlternateContent xmlns:mc="http://schemas.openxmlformats.org/markup-compatibility/2006">
    <mc:Choice xmlns:p14="http://schemas.microsoft.com/office/powerpoint/2010/main" Requires="p14">
      <p:transition spd="slow" advTm="16501">
        <p14:flash/>
      </p:transition>
    </mc:Choice>
    <mc:Fallback>
      <p:transition spd="slow" advTm="16501">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922114"/>
          </a:xfrm>
        </p:spPr>
        <p:txBody>
          <a:bodyPr>
            <a:normAutofit fontScale="90000"/>
          </a:bodyPr>
          <a:lstStyle/>
          <a:p>
            <a:r>
              <a:rPr lang="ru-RU" sz="1200" u="sng" dirty="0"/>
              <a:t> Корзинки</a:t>
            </a:r>
            <a:r>
              <a:rPr lang="ru-RU" sz="1200" dirty="0"/>
              <a:t/>
            </a:r>
            <a:br>
              <a:rPr lang="ru-RU" sz="1200" dirty="0"/>
            </a:br>
            <a:r>
              <a:rPr lang="ru-RU" sz="1200" dirty="0"/>
              <a:t> Например, предложите ребенку разложить грибы, так, чтобы</a:t>
            </a:r>
            <a:br>
              <a:rPr lang="ru-RU" sz="1200" dirty="0"/>
            </a:br>
            <a:r>
              <a:rPr lang="ru-RU" sz="1200" dirty="0"/>
              <a:t> — в каждой корзинке был разный набор грибов, но в правой верхней(нижней левой) корзинке  только мухоморы (несъедобные грибы);</a:t>
            </a:r>
            <a:br>
              <a:rPr lang="ru-RU" sz="1200" dirty="0"/>
            </a:br>
            <a:r>
              <a:rPr lang="ru-RU" sz="1200" dirty="0"/>
              <a:t> — и т.д.</a:t>
            </a:r>
            <a:br>
              <a:rPr lang="ru-RU" sz="1200" dirty="0"/>
            </a:br>
            <a:endParaRPr lang="ru-RU" sz="1200" dirty="0"/>
          </a:p>
        </p:txBody>
      </p:sp>
      <p:pic>
        <p:nvPicPr>
          <p:cNvPr id="4098" name="Picture 2" descr="G:\DCIM\211_1502\IMG_0524.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158082" y="1052513"/>
            <a:ext cx="7105649" cy="53292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56616829"/>
      </p:ext>
    </p:extLst>
  </p:cSld>
  <p:clrMapOvr>
    <a:masterClrMapping/>
  </p:clrMapOvr>
  <p:transition spd="slow" advTm="23927">
    <p:cove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1200" u="sng" dirty="0"/>
              <a:t>Поезда.</a:t>
            </a:r>
            <a:r>
              <a:rPr lang="ru-RU" sz="1200" dirty="0"/>
              <a:t/>
            </a:r>
            <a:br>
              <a:rPr lang="ru-RU" sz="1200" dirty="0"/>
            </a:br>
            <a:r>
              <a:rPr lang="ru-RU" sz="1200" dirty="0"/>
              <a:t> Например, предложите ребенку расставить вагончики так, чтобы</a:t>
            </a:r>
            <a:br>
              <a:rPr lang="ru-RU" sz="1200" dirty="0"/>
            </a:br>
            <a:r>
              <a:rPr lang="ru-RU" sz="1200" dirty="0"/>
              <a:t> — каждый паровоз вез вагоны такого же цвета как он сам. Какой паровоз остался без вагонов? Сколько вагонов у каждого паровоза?</a:t>
            </a:r>
            <a:br>
              <a:rPr lang="ru-RU" sz="1200" dirty="0"/>
            </a:br>
            <a:r>
              <a:rPr lang="ru-RU" sz="1200" dirty="0"/>
              <a:t> — у каждого паровоза было одинаковое количество вагонов, но на первом (втором, третьем, четвертом) пути не должно быть желтых (синих, красных) вагонов;</a:t>
            </a:r>
            <a:br>
              <a:rPr lang="ru-RU" sz="1200" dirty="0"/>
            </a:br>
            <a:r>
              <a:rPr lang="ru-RU" sz="1200" dirty="0"/>
              <a:t> — и т.д.</a:t>
            </a:r>
            <a:br>
              <a:rPr lang="ru-RU" sz="1200" dirty="0"/>
            </a:br>
            <a:endParaRPr lang="ru-RU" sz="1200" dirty="0"/>
          </a:p>
        </p:txBody>
      </p:sp>
      <p:pic>
        <p:nvPicPr>
          <p:cNvPr id="5122" name="Picture 2" descr="G:\DCIM\211_1502\IMG_0526.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554691" y="1600200"/>
            <a:ext cx="6034617" cy="45259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18430475"/>
      </p:ext>
    </p:extLst>
  </p:cSld>
  <p:clrMapOvr>
    <a:masterClrMapping/>
  </p:clrMapOvr>
  <p:transition spd="slow" advTm="17684">
    <p:pull/>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1200" u="sng" dirty="0"/>
              <a:t> Гардероб.</a:t>
            </a:r>
            <a:r>
              <a:rPr lang="ru-RU" sz="1200" dirty="0"/>
              <a:t/>
            </a:r>
            <a:br>
              <a:rPr lang="ru-RU" sz="1200" dirty="0"/>
            </a:br>
            <a:r>
              <a:rPr lang="ru-RU" sz="1200" dirty="0"/>
              <a:t> Например, предложите ребенку развешать одежду так, чтобы</a:t>
            </a:r>
            <a:br>
              <a:rPr lang="ru-RU" sz="1200" dirty="0"/>
            </a:br>
            <a:r>
              <a:rPr lang="ru-RU" sz="1200" dirty="0"/>
              <a:t> -в каждом шкафу был разный набор вещей;</a:t>
            </a:r>
            <a:br>
              <a:rPr lang="ru-RU" sz="1200" dirty="0"/>
            </a:br>
            <a:r>
              <a:rPr lang="ru-RU" sz="1200" dirty="0"/>
              <a:t> — в каждом шкафу был разный набор вещей, шкафы 2 и 3 для мальчиков (нет платьев), шкафы 1 и 4 для девочек.  </a:t>
            </a:r>
            <a:br>
              <a:rPr lang="ru-RU" sz="1200" dirty="0"/>
            </a:br>
            <a:r>
              <a:rPr lang="ru-RU" sz="1200" dirty="0"/>
              <a:t> — и т.д.</a:t>
            </a:r>
            <a:br>
              <a:rPr lang="ru-RU" sz="1200" dirty="0"/>
            </a:br>
            <a:endParaRPr lang="ru-RU" sz="1200" dirty="0"/>
          </a:p>
        </p:txBody>
      </p:sp>
      <p:pic>
        <p:nvPicPr>
          <p:cNvPr id="6146" name="Picture 2" descr="G:\DCIM\211_1502\IMG_0527.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rot="5400000">
            <a:off x="1964344" y="1757450"/>
            <a:ext cx="5184578" cy="44952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89915712"/>
      </p:ext>
    </p:extLst>
  </p:cSld>
  <p:clrMapOvr>
    <a:masterClrMapping/>
  </p:clrMapOvr>
  <mc:AlternateContent xmlns:mc="http://schemas.openxmlformats.org/markup-compatibility/2006">
    <mc:Choice xmlns:p14="http://schemas.microsoft.com/office/powerpoint/2010/main" Requires="p14">
      <p:transition spd="slow" p14:dur="1200" advTm="15392">
        <p:dissolve/>
      </p:transition>
    </mc:Choice>
    <mc:Fallback>
      <p:transition spd="slow" advTm="15392">
        <p:dissolve/>
      </p:transition>
    </mc:Fallback>
  </mc:AlternateContent>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68</TotalTime>
  <Words>12</Words>
  <Application>Microsoft Office PowerPoint</Application>
  <PresentationFormat>Экран (4:3)</PresentationFormat>
  <Paragraphs>11</Paragraphs>
  <Slides>8</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Тема Office</vt:lpstr>
      <vt:lpstr>Дидактическая игра «Логические карточки» </vt:lpstr>
      <vt:lpstr>Презентация PowerPoint</vt:lpstr>
      <vt:lpstr>Презентация PowerPoint</vt:lpstr>
      <vt:lpstr> Бабочки.  Например, предложите ребенку расположить бабочек на букеты так, чтобы  — бабочки были на букетах такого же цвета, как они сами. На какой цветок бабочки не прилетели? (ромашка).    -на каждом букете сидело разное (одинаковое) количество бабочек;  — на каждом букете было по три бабочки, но желтые бабочки на розы не садятся;  — и т.д.</vt:lpstr>
      <vt:lpstr>Клумбы.  Например, предложите ребенку рассадить цветы, так, чтобы— все клумбы были разные, а цветов везде было поровну;  — все клумбы были разные, но на второй клумбе растут только желтые цветы (добавим нумерацию).    — и т.д.</vt:lpstr>
      <vt:lpstr> Корзинки  Например, предложите ребенку разложить грибы, так, чтобы  — в каждой корзинке был разный набор грибов, но в правой верхней(нижней левой) корзинке  только мухоморы (несъедобные грибы);  — и т.д. </vt:lpstr>
      <vt:lpstr>Поезда.  Например, предложите ребенку расставить вагончики так, чтобы  — каждый паровоз вез вагоны такого же цвета как он сам. Какой паровоз остался без вагонов? Сколько вагонов у каждого паровоза?  — у каждого паровоза было одинаковое количество вагонов, но на первом (втором, третьем, четвертом) пути не должно быть желтых (синих, красных) вагонов;  — и т.д. </vt:lpstr>
      <vt:lpstr> Гардероб.  Например, предложите ребенку развешать одежду так, чтобы  -в каждом шкафу был разный набор вещей;  — в каждом шкафу был разный набор вещей, шкафы 2 и 3 для мальчиков (нет платьев), шкафы 1 и 4 для девочек.    — и т.д.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Дидактическая игра «Логические карточки»</dc:title>
  <dc:creator>Наталья Чеснокова</dc:creator>
  <cp:lastModifiedBy>Наталья Чеснокова</cp:lastModifiedBy>
  <cp:revision>6</cp:revision>
  <dcterms:created xsi:type="dcterms:W3CDTF">2016-02-15T04:57:13Z</dcterms:created>
  <dcterms:modified xsi:type="dcterms:W3CDTF">2016-02-15T08:08:51Z</dcterms:modified>
</cp:coreProperties>
</file>