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6" r:id="rId7"/>
    <p:sldId id="268" r:id="rId8"/>
    <p:sldId id="274" r:id="rId9"/>
    <p:sldId id="275" r:id="rId10"/>
    <p:sldId id="269" r:id="rId11"/>
    <p:sldId id="257" r:id="rId12"/>
    <p:sldId id="260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5B194E-BC44-4A48-A667-CE005F8EEFE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3AC920-1186-4D2E-9979-02B80124B78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348880"/>
            <a:ext cx="7704000" cy="1692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«Экологические акции в ДОУ как активная форма работы по формированию устойчивого экологического развития дошкольников»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293096"/>
            <a:ext cx="4968224" cy="21602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Выполнила воспитатель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МБДОУ ДС «Калинка»</a:t>
            </a:r>
          </a:p>
          <a:p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Щелкунова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А.Н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Documents\калинка\Camera\IMG_20210423_1617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2420888"/>
            <a:ext cx="4148832" cy="3111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Акция :Сохраним природу вместе</a:t>
            </a:r>
            <a:endParaRPr lang="ru-RU" dirty="0"/>
          </a:p>
        </p:txBody>
      </p:sp>
      <p:pic>
        <p:nvPicPr>
          <p:cNvPr id="1026" name="Picture 2" descr="C:\Users\User\Documents\калинка\Camera\IMG_20210517_1107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75656" y="1556792"/>
            <a:ext cx="6192688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ocuments\калинка\Camera\IMG_20210517_1112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8"/>
            <a:ext cx="3744416" cy="4824536"/>
          </a:xfrm>
          <a:prstGeom prst="rect">
            <a:avLst/>
          </a:prstGeom>
          <a:noFill/>
        </p:spPr>
      </p:pic>
      <p:pic>
        <p:nvPicPr>
          <p:cNvPr id="6" name="Picture 2" descr="C:\Users\User\Documents\калинка\Camera\IMG_20210517_110917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131840" y="1484784"/>
            <a:ext cx="3142315" cy="4389437"/>
          </a:xfrm>
          <a:prstGeom prst="rect">
            <a:avLst/>
          </a:prstGeom>
          <a:noFill/>
        </p:spPr>
      </p:pic>
      <p:pic>
        <p:nvPicPr>
          <p:cNvPr id="8" name="Picture 2" descr="C:\Users\User\Documents\калинка\Camera\IMG_20210517_11093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 bwMode="auto">
          <a:xfrm>
            <a:off x="5580112" y="2348880"/>
            <a:ext cx="3168352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cuments\калинка\Camera\IMG_20210517_1111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628800"/>
            <a:ext cx="3394472" cy="4525963"/>
          </a:xfrm>
          <a:prstGeom prst="rect">
            <a:avLst/>
          </a:prstGeom>
          <a:noFill/>
        </p:spPr>
      </p:pic>
      <p:pic>
        <p:nvPicPr>
          <p:cNvPr id="5" name="Picture 2" descr="C:\Users\User\Documents\калинка\Camera\IMG_20210517_111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600200"/>
            <a:ext cx="352839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cuments\калинка\Camera\IMG_20210517_111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12776"/>
            <a:ext cx="3600400" cy="4525963"/>
          </a:xfrm>
          <a:prstGeom prst="rect">
            <a:avLst/>
          </a:prstGeom>
          <a:noFill/>
        </p:spPr>
      </p:pic>
      <p:pic>
        <p:nvPicPr>
          <p:cNvPr id="5" name="Picture 2" descr="C:\Users\User\Documents\калинка\Camera\IMG_20210517_1115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412776"/>
            <a:ext cx="352136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Охрана окружающей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одна из наиболее актуальных проблем современности. Научно-технический прогресс и усиление антропогенного давления на природную среду неизбежно приводит к ухудшению экологической ситуации. В последние годы напряженность экологической обстановки возрастает с каждым днем. Высоким остается уровень загрязнения поверхностных вод, почв, атмосферного воздуха. Быстро снижается биологическое разнообразие природы России: гибнут экосистемы лесов, многие виды растений и животных находятся на грани исчезновения. На долю нынешнего поколения выпадает решение задачи экологического оздоровления России и планеты Земля в целом.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Наиболее эффективными формами взаимодействия педагога с детьми по экологическому образованию считаются такие формы, в которых дошкольники получают возможность непосредственного контакта с природой. В этом случае у детей формируются не только экологические знания, но и опыт использования этих знаний в практической деятельности. К таким формам взаимодействия можно отнести экскурсии, прогулки, экспериментирование, наблюдения, различные экологические акции и проекты.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Акции - это комплексные мероприятия, которые реализуются через все виды детской деятельности. Выбор данной формы работы не случаен, так как:</a:t>
            </a:r>
            <a:br>
              <a:rPr lang="ru-RU" dirty="0" smtClean="0"/>
            </a:br>
            <a:r>
              <a:rPr lang="ru-RU" dirty="0" smtClean="0"/>
              <a:t>акции направлены на формирование активной жизненной положительной позиции по отношению к природе и помогают понять ребенку, что от него зависит состояние окружающей нас среды;</a:t>
            </a:r>
            <a:br>
              <a:rPr lang="ru-RU" dirty="0" smtClean="0"/>
            </a:br>
            <a:r>
              <a:rPr lang="ru-RU" dirty="0" smtClean="0"/>
              <a:t>акции позволяют добиться не механического запоминания правил поведения в природе, а осознанных знаний этих правил;</a:t>
            </a:r>
            <a:br>
              <a:rPr lang="ru-RU" dirty="0" smtClean="0"/>
            </a:br>
            <a:r>
              <a:rPr lang="ru-RU" dirty="0" smtClean="0"/>
              <a:t>акции позволяют детям видеть примеры заботливого отношения к природе со стороны взрослых и самим развивать положительное отношение к природе, желание беречь её и заботиться о ней.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304256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При организации экологических акций я постаралась придерживаться следующих принципов: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4644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Осмысленность. Нужно, чтобы все участники понимали, что именно и зачем они делают.</a:t>
            </a:r>
          </a:p>
          <a:p>
            <a:r>
              <a:rPr lang="ru-RU" dirty="0" smtClean="0"/>
              <a:t>Отсутствие духа соревнования. Участники акции должны быть настроены на удовольствие от совместного дела, а не на получение лучшего места в рейтинге.</a:t>
            </a:r>
          </a:p>
          <a:p>
            <a:r>
              <a:rPr lang="ru-RU" dirty="0" smtClean="0"/>
              <a:t>Безопасность. Нельзя, например, убирать битое стекло и окурки на берегу реки или возле автобусной остановки.</a:t>
            </a:r>
          </a:p>
          <a:p>
            <a:r>
              <a:rPr lang="ru-RU" dirty="0" smtClean="0"/>
              <a:t>Разумность. Если акция связана с уборкой леса, то не стоит переносить мусор из одной кучи в другую, изменяя лишь место её расположения. Если идёт сбор батареек, нужно знать, куда их потом можно отправить.</a:t>
            </a:r>
          </a:p>
          <a:p>
            <a:r>
              <a:rPr lang="ru-RU" dirty="0" smtClean="0"/>
              <a:t>Системность. Последовательность - обязательная черта акций. Одноразовой акцией многого не достигнешь.</a:t>
            </a:r>
          </a:p>
          <a:p>
            <a:r>
              <a:rPr lang="ru-RU" dirty="0" smtClean="0"/>
              <a:t> Гласность. Акция должна найти отклик. Дошкольникам крайне важно знать, что их идеи и результаты работы одобрены окружающими.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Формировать интерес к познавательно-исследовательской деятельности;</a:t>
            </a:r>
          </a:p>
          <a:p>
            <a:r>
              <a:rPr lang="ru-RU" dirty="0" smtClean="0"/>
              <a:t>2.Привлекать детей к активной самостоятельной экспериментальной деятельности;</a:t>
            </a:r>
          </a:p>
          <a:p>
            <a:r>
              <a:rPr lang="ru-RU" dirty="0" smtClean="0"/>
              <a:t>3.Развивать творческие способности детей, любознательность, поисковую деятельность;</a:t>
            </a:r>
          </a:p>
          <a:p>
            <a:r>
              <a:rPr lang="ru-RU" dirty="0" smtClean="0"/>
              <a:t>4. Воспитывать бережное и заботливое отношение к объектам неживой природы;</a:t>
            </a:r>
          </a:p>
          <a:p>
            <a:r>
              <a:rPr lang="ru-RU" dirty="0" smtClean="0"/>
              <a:t>5. Активизировать речь и обогащать словарь детей;</a:t>
            </a:r>
          </a:p>
          <a:p>
            <a:r>
              <a:rPr lang="ru-RU" dirty="0" smtClean="0"/>
              <a:t>6. Развивать эмоциональную отзывчивость;</a:t>
            </a:r>
          </a:p>
          <a:p>
            <a:r>
              <a:rPr lang="ru-RU" dirty="0" smtClean="0"/>
              <a:t>7. Формировать партнерские взаимоотношения между педагогами, детьми и родителями.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: Берегите природу!</a:t>
            </a:r>
            <a:endParaRPr lang="ru-RU" dirty="0"/>
          </a:p>
        </p:txBody>
      </p:sp>
      <p:pic>
        <p:nvPicPr>
          <p:cNvPr id="11267" name="Picture 3" descr="C:\Users\User\Documents\калинка\Camera\IMG_20210423_1617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User\Documents\калинка\Camera\IMG_20210423_1629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764704"/>
            <a:ext cx="3292078" cy="4389437"/>
          </a:xfrm>
          <a:prstGeom prst="rect">
            <a:avLst/>
          </a:prstGeom>
          <a:noFill/>
        </p:spPr>
      </p:pic>
      <p:pic>
        <p:nvPicPr>
          <p:cNvPr id="7" name="Picture 2" descr="C:\Users\User\Documents\калинка\Camera\IMG_20210423_1619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2204864"/>
            <a:ext cx="3292078" cy="4389437"/>
          </a:xfrm>
          <a:prstGeom prst="rect">
            <a:avLst/>
          </a:prstGeom>
          <a:noFill/>
        </p:spPr>
      </p:pic>
      <p:pic>
        <p:nvPicPr>
          <p:cNvPr id="9" name="Picture 3" descr="C:\Users\User\Documents\калинка\Camera\IMG_20210423_1624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2468563"/>
            <a:ext cx="3292078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6" name="Picture 4" descr="C:\Users\User\Documents\калинка\Camera\IMG_20210423_1628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76672"/>
            <a:ext cx="3292078" cy="4389437"/>
          </a:xfrm>
          <a:prstGeom prst="rect">
            <a:avLst/>
          </a:prstGeom>
          <a:noFill/>
        </p:spPr>
      </p:pic>
      <p:pic>
        <p:nvPicPr>
          <p:cNvPr id="10" name="Picture 3" descr="C:\Users\User\Documents\калинка\Camera\IMG_20210423_1703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1556792"/>
            <a:ext cx="3292078" cy="4389437"/>
          </a:xfrm>
          <a:prstGeom prst="rect">
            <a:avLst/>
          </a:prstGeom>
          <a:noFill/>
        </p:spPr>
      </p:pic>
      <p:pic>
        <p:nvPicPr>
          <p:cNvPr id="11" name="Picture 4" descr="C:\Users\User\Documents\калинка\Camera\IMG_20210423_1700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2132856"/>
            <a:ext cx="3292078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221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«Экологические акции в ДОУ как активная форма работы по формированию устойчивого экологического развития дошкольников»  </vt:lpstr>
      <vt:lpstr>Охрана окружающей среды</vt:lpstr>
      <vt:lpstr>Слайд 3</vt:lpstr>
      <vt:lpstr>Слайд 4</vt:lpstr>
      <vt:lpstr>При организации экологических акций я постаралась придерживаться следующих принципов: </vt:lpstr>
      <vt:lpstr>                     Задачи</vt:lpstr>
      <vt:lpstr>Акция : Берегите природу!</vt:lpstr>
      <vt:lpstr>Слайд 8</vt:lpstr>
      <vt:lpstr>Слайд 9</vt:lpstr>
      <vt:lpstr>Акция :Сохраним природу вместе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"День эколога в России" 2021</dc:title>
  <dc:creator>User</dc:creator>
  <cp:lastModifiedBy>User</cp:lastModifiedBy>
  <cp:revision>4</cp:revision>
  <dcterms:created xsi:type="dcterms:W3CDTF">2021-06-10T17:08:56Z</dcterms:created>
  <dcterms:modified xsi:type="dcterms:W3CDTF">2021-06-10T17:48:46Z</dcterms:modified>
</cp:coreProperties>
</file>