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67" r:id="rId2"/>
    <p:sldId id="256" r:id="rId3"/>
    <p:sldId id="260" r:id="rId4"/>
    <p:sldId id="263" r:id="rId5"/>
    <p:sldId id="258" r:id="rId6"/>
    <p:sldId id="264" r:id="rId7"/>
    <p:sldId id="261" r:id="rId8"/>
    <p:sldId id="259" r:id="rId9"/>
    <p:sldId id="257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7D25"/>
    <a:srgbClr val="FF6600"/>
    <a:srgbClr val="FF9933"/>
    <a:srgbClr val="CCFFFF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2.bin"/><Relationship Id="rId1" Type="http://schemas.microsoft.com/office/2006/relationships/legacyDiagramText" Target="legacyDiagramText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D7670A-77BB-471E-91A3-F39F610BE8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26F810-65D1-4E0E-B4DB-307EE915D1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3BF7BF-9252-49B3-AEE3-69F5FDFA0B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FDD986E-DE74-42A9-A7ED-7D21280C38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08E8AC4-6506-40D0-B9C2-BEEE65822E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D12E4F6-8F4A-4F5B-8A3A-1A381DF61C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3685DA-DD75-410F-AAD4-AF76CD3FBF6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7B8EFB8-CCCD-41AF-B4A9-395F1650B2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3A7AEFE-45F3-449A-A3A4-C83CAE47F8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2DD0E93-68FE-496F-89A3-0290626DE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2BD81C-93C0-41BA-8D0E-FA2B05C1C5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7E9E1F-176B-43B4-B009-FF9E3DEAD8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8E1356C-87D9-4CB6-B861-16956E21EA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Государственное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бюджетное общеобразовательное учреждение</a:t>
            </a:r>
          </a:p>
          <a:p>
            <a:pPr algn="ctr"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средняя общеобразовательная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школа 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№457 </a:t>
            </a: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углублённым изучением английского языка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Выборгского района Санкт- Петербурга</a:t>
            </a:r>
          </a:p>
          <a:p>
            <a:pPr algn="r">
              <a:buNone/>
            </a:pPr>
            <a:endParaRPr lang="ru-RU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ctr">
              <a:buNone/>
            </a:pPr>
            <a:r>
              <a:rPr lang="ru-RU" sz="7200" kern="10" dirty="0" smtClean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Гимнастика</a:t>
            </a:r>
            <a:endParaRPr lang="ru-RU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ru-RU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endParaRPr lang="ru-RU" u="sng" dirty="0" smtClean="0"/>
          </a:p>
          <a:p>
            <a:pPr algn="r">
              <a:buNone/>
            </a:pPr>
            <a:r>
              <a:rPr lang="ru-RU" sz="18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Дронов Павел </a:t>
            </a:r>
            <a:r>
              <a:rPr lang="ru-RU" sz="1800" u="sng" dirty="0" smtClean="0"/>
              <a:t>И</a:t>
            </a:r>
            <a:r>
              <a:rPr lang="ru-RU" sz="1800" u="sng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горевич,</a:t>
            </a:r>
            <a:endParaRPr lang="ru-RU" sz="1800" u="sng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r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учитель физической культуры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WordArt 4"/>
          <p:cNvSpPr>
            <a:spLocks noChangeArrowheads="1" noChangeShapeType="1" noTextEdit="1"/>
          </p:cNvSpPr>
          <p:nvPr/>
        </p:nvSpPr>
        <p:spPr bwMode="auto">
          <a:xfrm>
            <a:off x="2555875" y="404813"/>
            <a:ext cx="61928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Проверь свои знания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547813" y="1989138"/>
            <a:ext cx="8424862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endParaRPr lang="ru-RU" sz="1600"/>
          </a:p>
          <a:p>
            <a:pPr marL="342900" indent="-342900">
              <a:spcBef>
                <a:spcPct val="50000"/>
              </a:spcBef>
            </a:pPr>
            <a:endParaRPr lang="ru-RU" sz="120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468313" y="1412875"/>
            <a:ext cx="3095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/>
              <a:t>Какие виды гимнастики вы знаете?</a:t>
            </a: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68313" y="1989138"/>
            <a:ext cx="434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/>
              <a:t>Назовите упражнения из снарядовой гимнастики?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468313" y="2708275"/>
            <a:ext cx="467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Назовите упражнения из художественной гимнастики.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468313" y="3284538"/>
            <a:ext cx="6931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Утренняя гимнастика относится к спортивной или оздоровительной  гимнастике?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395288" y="3860800"/>
            <a:ext cx="32146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Назовите 6 терминов из гимнастики.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395288" y="4437063"/>
            <a:ext cx="32527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Что такое комбинация в гимнастике?</a:t>
            </a:r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395288" y="5084763"/>
            <a:ext cx="75485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Покажите: упор присев, упор сзади, группировку в упоре присев, угол в положении сидя.</a:t>
            </a:r>
          </a:p>
        </p:txBody>
      </p:sp>
      <p:sp>
        <p:nvSpPr>
          <p:cNvPr id="19469" name="Rectangle 13"/>
          <p:cNvSpPr>
            <a:spLocks noChangeArrowheads="1"/>
          </p:cNvSpPr>
          <p:nvPr/>
        </p:nvSpPr>
        <p:spPr bwMode="auto">
          <a:xfrm>
            <a:off x="468313" y="5661025"/>
            <a:ext cx="55133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Какие новые названия из гимнастических терминов запомнили?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9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/>
      <p:bldP spid="19464" grpId="0"/>
      <p:bldP spid="19465" grpId="0"/>
      <p:bldP spid="19466" grpId="0"/>
      <p:bldP spid="194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276600" y="333375"/>
            <a:ext cx="5472113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Классификация </a:t>
            </a:r>
          </a:p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видов гимнастики</a:t>
            </a:r>
          </a:p>
        </p:txBody>
      </p:sp>
      <p:graphicFrame>
        <p:nvGraphicFramePr>
          <p:cNvPr id="2062" name="Diagram 14"/>
          <p:cNvGraphicFramePr>
            <a:graphicFrameLocks/>
          </p:cNvGraphicFramePr>
          <p:nvPr/>
        </p:nvGraphicFramePr>
        <p:xfrm>
          <a:off x="3708400" y="692150"/>
          <a:ext cx="4679950" cy="4679950"/>
        </p:xfrm>
        <a:graphic>
          <a:graphicData uri="http://schemas.openxmlformats.org/drawingml/2006/compatibility">
            <com:legacyDrawing xmlns:com="http://schemas.openxmlformats.org/drawingml/2006/compatibility" spid="_x0000_s2062"/>
          </a:graphicData>
        </a:graphic>
      </p:graphicFrame>
      <p:graphicFrame>
        <p:nvGraphicFramePr>
          <p:cNvPr id="2079" name="Diagram 31"/>
          <p:cNvGraphicFramePr>
            <a:graphicFrameLocks/>
          </p:cNvGraphicFramePr>
          <p:nvPr/>
        </p:nvGraphicFramePr>
        <p:xfrm>
          <a:off x="0" y="1412875"/>
          <a:ext cx="5689600" cy="5689600"/>
        </p:xfrm>
        <a:graphic>
          <a:graphicData uri="http://schemas.openxmlformats.org/drawingml/2006/compatibility">
            <com:legacyDrawing xmlns:com="http://schemas.openxmlformats.org/drawingml/2006/compatibility" spid="_x0000_s2079"/>
          </a:graphicData>
        </a:graphic>
      </p:graphicFrame>
      <p:pic>
        <p:nvPicPr>
          <p:cNvPr id="2090" name="Picture 4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0D5FF"/>
              </a:clrFrom>
              <a:clrTo>
                <a:srgbClr val="80D5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825" y="5084763"/>
            <a:ext cx="1800225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611188" y="2133600"/>
            <a:ext cx="19446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2095" name="Text Box 47"/>
          <p:cNvSpPr txBox="1">
            <a:spLocks noChangeArrowheads="1"/>
          </p:cNvSpPr>
          <p:nvPr/>
        </p:nvSpPr>
        <p:spPr bwMode="auto">
          <a:xfrm>
            <a:off x="900113" y="3429000"/>
            <a:ext cx="23764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1600"/>
          </a:p>
        </p:txBody>
      </p:sp>
      <p:pic>
        <p:nvPicPr>
          <p:cNvPr id="2096" name="Picture 48" descr="Рисунок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388" y="3860800"/>
            <a:ext cx="1728787" cy="1685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WordArt 5"/>
          <p:cNvSpPr>
            <a:spLocks noChangeArrowheads="1" noChangeShapeType="1" noTextEdit="1"/>
          </p:cNvSpPr>
          <p:nvPr/>
        </p:nvSpPr>
        <p:spPr bwMode="auto">
          <a:xfrm>
            <a:off x="3492500" y="333375"/>
            <a:ext cx="52562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Спортивная гимнастика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39750" y="1412875"/>
            <a:ext cx="24971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hlinkClick r:id="rId2" action="ppaction://hlinksldjump"/>
              </a:rPr>
              <a:t>Снарядовая</a:t>
            </a:r>
            <a:endParaRPr lang="ru-RU" sz="3200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331913" y="2492375"/>
            <a:ext cx="23590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hlinkClick r:id="rId3" action="ppaction://hlinksldjump"/>
              </a:rPr>
              <a:t>Акробатика</a:t>
            </a:r>
            <a:endParaRPr lang="ru-RU" sz="3200"/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2411413" y="3644900"/>
            <a:ext cx="33416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>
                <a:hlinkClick r:id="rId4" action="ppaction://hlinksldjump"/>
              </a:rPr>
              <a:t>Художественная</a:t>
            </a:r>
            <a:endParaRPr lang="ru-RU" sz="3200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3348038" y="4724400"/>
            <a:ext cx="4572000" cy="122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/>
              <a:t>Спортивный фитнес</a:t>
            </a:r>
          </a:p>
          <a:p>
            <a:pPr>
              <a:spcBef>
                <a:spcPct val="50000"/>
              </a:spcBef>
            </a:pPr>
            <a:endParaRPr lang="ru-RU" sz="2800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 rot="3854593">
            <a:off x="3743326" y="730250"/>
            <a:ext cx="279400" cy="1501775"/>
          </a:xfrm>
          <a:prstGeom prst="downArrow">
            <a:avLst>
              <a:gd name="adj1" fmla="val 50000"/>
              <a:gd name="adj2" fmla="val 13437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 rot="459198">
            <a:off x="5364163" y="1557338"/>
            <a:ext cx="279400" cy="2159000"/>
          </a:xfrm>
          <a:prstGeom prst="downArrow">
            <a:avLst>
              <a:gd name="adj1" fmla="val 50000"/>
              <a:gd name="adj2" fmla="val 193182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 rot="2241194">
            <a:off x="4203700" y="1266825"/>
            <a:ext cx="279400" cy="1773238"/>
          </a:xfrm>
          <a:prstGeom prst="downArrow">
            <a:avLst>
              <a:gd name="adj1" fmla="val 50000"/>
              <a:gd name="adj2" fmla="val 158665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 rot="-217686">
            <a:off x="6492875" y="1625600"/>
            <a:ext cx="279400" cy="3097213"/>
          </a:xfrm>
          <a:prstGeom prst="downArrow">
            <a:avLst>
              <a:gd name="adj1" fmla="val 50000"/>
              <a:gd name="adj2" fmla="val 277131"/>
            </a:avLst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9" name="AutoShape 1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8459788" y="6165850"/>
            <a:ext cx="503237" cy="503238"/>
          </a:xfrm>
          <a:prstGeom prst="actionButtonBackPrevious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00213"/>
            <a:ext cx="13700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WordArt 4"/>
          <p:cNvSpPr>
            <a:spLocks noChangeArrowheads="1" noChangeShapeType="1" noTextEdit="1"/>
          </p:cNvSpPr>
          <p:nvPr/>
        </p:nvSpPr>
        <p:spPr bwMode="auto">
          <a:xfrm>
            <a:off x="3419475" y="549275"/>
            <a:ext cx="53292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Снарядовая гимнастика</a:t>
            </a:r>
          </a:p>
        </p:txBody>
      </p:sp>
      <p:pic>
        <p:nvPicPr>
          <p:cNvPr id="12298" name="Picture 10" descr="парал брусь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933825"/>
            <a:ext cx="1439862" cy="2087563"/>
          </a:xfrm>
          <a:prstGeom prst="rect">
            <a:avLst/>
          </a:prstGeom>
          <a:noFill/>
        </p:spPr>
      </p:pic>
      <p:pic>
        <p:nvPicPr>
          <p:cNvPr id="12299" name="Picture 11" descr="G3459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97625" y="3933825"/>
            <a:ext cx="1876425" cy="2087563"/>
          </a:xfrm>
          <a:prstGeom prst="rect">
            <a:avLst/>
          </a:prstGeom>
          <a:noFill/>
        </p:spPr>
      </p:pic>
      <p:pic>
        <p:nvPicPr>
          <p:cNvPr id="12300" name="Picture 12" descr="s_061i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4438" y="3933825"/>
            <a:ext cx="1835150" cy="2043113"/>
          </a:xfrm>
          <a:prstGeom prst="rect">
            <a:avLst/>
          </a:prstGeom>
          <a:noFill/>
        </p:spPr>
      </p:pic>
      <p:pic>
        <p:nvPicPr>
          <p:cNvPr id="12303" name="Picture 15" descr="G3458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557338"/>
            <a:ext cx="1708150" cy="1900237"/>
          </a:xfrm>
          <a:prstGeom prst="rect">
            <a:avLst/>
          </a:prstGeom>
          <a:noFill/>
        </p:spPr>
      </p:pic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468313" y="908050"/>
            <a:ext cx="1223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упражнения на брусьях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395288" y="6165850"/>
            <a:ext cx="1223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упражнения на коне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2771775" y="6165850"/>
            <a:ext cx="1223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опорный прыжок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4643438" y="6165850"/>
            <a:ext cx="1223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упражнения на брусьях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6516688" y="6165850"/>
            <a:ext cx="1223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упражнения на кольцах</a:t>
            </a:r>
          </a:p>
        </p:txBody>
      </p:sp>
      <p:pic>
        <p:nvPicPr>
          <p:cNvPr id="12311" name="Picture 23" descr="G3454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1413" y="1557338"/>
            <a:ext cx="1706562" cy="1898650"/>
          </a:xfrm>
          <a:prstGeom prst="rect">
            <a:avLst/>
          </a:prstGeom>
          <a:noFill/>
        </p:spPr>
      </p:pic>
      <p:sp>
        <p:nvSpPr>
          <p:cNvPr id="12312" name="Text Box 24"/>
          <p:cNvSpPr txBox="1">
            <a:spLocks noChangeArrowheads="1"/>
          </p:cNvSpPr>
          <p:nvPr/>
        </p:nvSpPr>
        <p:spPr bwMode="auto">
          <a:xfrm>
            <a:off x="4427538" y="2924175"/>
            <a:ext cx="12239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упражнения на бревне</a:t>
            </a:r>
          </a:p>
        </p:txBody>
      </p:sp>
      <p:pic>
        <p:nvPicPr>
          <p:cNvPr id="12313" name="Picture 25" descr="немов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3933825"/>
            <a:ext cx="1771650" cy="1971675"/>
          </a:xfrm>
          <a:prstGeom prst="rect">
            <a:avLst/>
          </a:prstGeom>
          <a:noFill/>
        </p:spPr>
      </p:pic>
      <p:sp>
        <p:nvSpPr>
          <p:cNvPr id="12315" name="AutoShape 27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431800" cy="431800"/>
          </a:xfrm>
          <a:prstGeom prst="actionButtonReturn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WordArt 7"/>
          <p:cNvSpPr>
            <a:spLocks noChangeArrowheads="1" noChangeShapeType="1" noTextEdit="1"/>
          </p:cNvSpPr>
          <p:nvPr/>
        </p:nvSpPr>
        <p:spPr bwMode="auto">
          <a:xfrm>
            <a:off x="2484438" y="476250"/>
            <a:ext cx="633571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Художественная гимнастика</a:t>
            </a:r>
          </a:p>
        </p:txBody>
      </p:sp>
      <p:pic>
        <p:nvPicPr>
          <p:cNvPr id="4107" name="Picture 11" descr="каба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3938" y="4005263"/>
            <a:ext cx="2184400" cy="2663825"/>
          </a:xfrm>
          <a:prstGeom prst="rect">
            <a:avLst/>
          </a:prstGeom>
          <a:noFill/>
        </p:spPr>
      </p:pic>
      <p:pic>
        <p:nvPicPr>
          <p:cNvPr id="4108" name="Picture 12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908050"/>
            <a:ext cx="1935162" cy="2808288"/>
          </a:xfrm>
          <a:prstGeom prst="rect">
            <a:avLst/>
          </a:prstGeom>
          <a:noFill/>
        </p:spPr>
      </p:pic>
      <p:pic>
        <p:nvPicPr>
          <p:cNvPr id="4109" name="Picture 13" descr="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4005263"/>
            <a:ext cx="1944687" cy="2663825"/>
          </a:xfrm>
          <a:prstGeom prst="rect">
            <a:avLst/>
          </a:prstGeom>
          <a:noFill/>
        </p:spPr>
      </p:pic>
      <p:pic>
        <p:nvPicPr>
          <p:cNvPr id="4110" name="Picture 14" descr="H3512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005263"/>
            <a:ext cx="2287587" cy="2663825"/>
          </a:xfrm>
          <a:prstGeom prst="rect">
            <a:avLst/>
          </a:prstGeom>
          <a:noFill/>
        </p:spPr>
      </p:pic>
      <p:pic>
        <p:nvPicPr>
          <p:cNvPr id="4111" name="Picture 15" descr="G3457i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975" y="1341438"/>
            <a:ext cx="2135188" cy="2376487"/>
          </a:xfrm>
          <a:prstGeom prst="rect">
            <a:avLst/>
          </a:prstGeom>
          <a:noFill/>
        </p:spPr>
      </p:pic>
      <p:sp>
        <p:nvSpPr>
          <p:cNvPr id="4113" name="AutoShape 17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532813" y="6165850"/>
            <a:ext cx="431800" cy="503238"/>
          </a:xfrm>
          <a:prstGeom prst="actionButtonReturn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3492500" y="404813"/>
            <a:ext cx="525621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Акробатика</a:t>
            </a:r>
          </a:p>
        </p:txBody>
      </p:sp>
      <p:pic>
        <p:nvPicPr>
          <p:cNvPr id="13318" name="Picture 6" descr="акробати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49275"/>
            <a:ext cx="2460625" cy="2736850"/>
          </a:xfrm>
          <a:prstGeom prst="rect">
            <a:avLst/>
          </a:prstGeom>
          <a:noFill/>
        </p:spPr>
      </p:pic>
      <p:pic>
        <p:nvPicPr>
          <p:cNvPr id="13319" name="Picture 7" descr="ж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716338"/>
            <a:ext cx="2508250" cy="2735262"/>
          </a:xfrm>
          <a:prstGeom prst="rect">
            <a:avLst/>
          </a:prstGeom>
          <a:noFill/>
        </p:spPr>
      </p:pic>
      <p:sp>
        <p:nvSpPr>
          <p:cNvPr id="13320" name="AutoShape 8">
            <a:hlinkClick r:id="" action="ppaction://hlinkshowjump?jump=lastslideviewed" highlightClick="1"/>
          </p:cNvPr>
          <p:cNvSpPr>
            <a:spLocks noChangeArrowheads="1"/>
          </p:cNvSpPr>
          <p:nvPr/>
        </p:nvSpPr>
        <p:spPr bwMode="auto">
          <a:xfrm>
            <a:off x="8316913" y="6165850"/>
            <a:ext cx="503237" cy="433388"/>
          </a:xfrm>
          <a:prstGeom prst="actionButtonReturn">
            <a:avLst/>
          </a:prstGeom>
          <a:solidFill>
            <a:srgbClr val="FF993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16013" y="981075"/>
            <a:ext cx="3024187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/>
              <a:t>ору</a:t>
            </a:r>
          </a:p>
          <a:p>
            <a:pPr>
              <a:spcBef>
                <a:spcPct val="50000"/>
              </a:spcBef>
            </a:pPr>
            <a:r>
              <a:rPr lang="ru-RU" sz="2800"/>
              <a:t>офп</a:t>
            </a:r>
          </a:p>
          <a:p>
            <a:pPr>
              <a:spcBef>
                <a:spcPct val="50000"/>
              </a:spcBef>
            </a:pPr>
            <a:r>
              <a:rPr lang="ru-RU" sz="2800"/>
              <a:t>йога</a:t>
            </a:r>
          </a:p>
          <a:p>
            <a:pPr>
              <a:spcBef>
                <a:spcPct val="50000"/>
              </a:spcBef>
            </a:pPr>
            <a:r>
              <a:rPr lang="ru-RU" sz="2800"/>
              <a:t>фитнес</a:t>
            </a:r>
          </a:p>
          <a:p>
            <a:pPr>
              <a:spcBef>
                <a:spcPct val="50000"/>
              </a:spcBef>
            </a:pPr>
            <a:r>
              <a:rPr lang="ru-RU" sz="2800"/>
              <a:t>лечебная</a:t>
            </a:r>
          </a:p>
          <a:p>
            <a:pPr>
              <a:spcBef>
                <a:spcPct val="50000"/>
              </a:spcBef>
            </a:pPr>
            <a:r>
              <a:rPr lang="ru-RU" sz="2800"/>
              <a:t>аэробика</a:t>
            </a:r>
          </a:p>
          <a:p>
            <a:pPr>
              <a:spcBef>
                <a:spcPct val="50000"/>
              </a:spcBef>
            </a:pPr>
            <a:r>
              <a:rPr lang="ru-RU" sz="2800"/>
              <a:t>стретчинг</a:t>
            </a:r>
          </a:p>
          <a:p>
            <a:pPr>
              <a:spcBef>
                <a:spcPct val="50000"/>
              </a:spcBef>
            </a:pPr>
            <a:r>
              <a:rPr lang="ru-RU" sz="2800"/>
              <a:t>гигиеническая</a:t>
            </a:r>
          </a:p>
          <a:p>
            <a:pPr>
              <a:spcBef>
                <a:spcPct val="50000"/>
              </a:spcBef>
            </a:pPr>
            <a:endParaRPr lang="ru-RU" sz="2800"/>
          </a:p>
        </p:txBody>
      </p:sp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700338" y="333375"/>
            <a:ext cx="60483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Оздоровительная гимнастика</a:t>
            </a:r>
          </a:p>
        </p:txBody>
      </p:sp>
      <p:grpSp>
        <p:nvGrpSpPr>
          <p:cNvPr id="7176" name="Group 8"/>
          <p:cNvGrpSpPr>
            <a:grpSpLocks noChangeAspect="1"/>
          </p:cNvGrpSpPr>
          <p:nvPr/>
        </p:nvGrpSpPr>
        <p:grpSpPr bwMode="auto">
          <a:xfrm>
            <a:off x="3851275" y="1484313"/>
            <a:ext cx="3106738" cy="3744912"/>
            <a:chOff x="2426" y="935"/>
            <a:chExt cx="1957" cy="2359"/>
          </a:xfrm>
        </p:grpSpPr>
        <p:sp>
          <p:nvSpPr>
            <p:cNvPr id="7175" name="AutoShape 7"/>
            <p:cNvSpPr>
              <a:spLocks noChangeAspect="1" noChangeArrowheads="1" noTextEdit="1"/>
            </p:cNvSpPr>
            <p:nvPr/>
          </p:nvSpPr>
          <p:spPr bwMode="auto">
            <a:xfrm>
              <a:off x="2426" y="935"/>
              <a:ext cx="1957" cy="23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3216" y="2187"/>
              <a:ext cx="681" cy="556"/>
            </a:xfrm>
            <a:custGeom>
              <a:avLst/>
              <a:gdLst/>
              <a:ahLst/>
              <a:cxnLst>
                <a:cxn ang="0">
                  <a:pos x="958" y="17"/>
                </a:cxn>
                <a:cxn ang="0">
                  <a:pos x="990" y="43"/>
                </a:cxn>
                <a:cxn ang="0">
                  <a:pos x="1025" y="70"/>
                </a:cxn>
                <a:cxn ang="0">
                  <a:pos x="1060" y="98"/>
                </a:cxn>
                <a:cxn ang="0">
                  <a:pos x="1096" y="126"/>
                </a:cxn>
                <a:cxn ang="0">
                  <a:pos x="1131" y="154"/>
                </a:cxn>
                <a:cxn ang="0">
                  <a:pos x="1166" y="181"/>
                </a:cxn>
                <a:cxn ang="0">
                  <a:pos x="1200" y="208"/>
                </a:cxn>
                <a:cxn ang="0">
                  <a:pos x="1231" y="233"/>
                </a:cxn>
                <a:cxn ang="0">
                  <a:pos x="1261" y="256"/>
                </a:cxn>
                <a:cxn ang="0">
                  <a:pos x="1306" y="291"/>
                </a:cxn>
                <a:cxn ang="0">
                  <a:pos x="1342" y="319"/>
                </a:cxn>
                <a:cxn ang="0">
                  <a:pos x="1144" y="663"/>
                </a:cxn>
                <a:cxn ang="0">
                  <a:pos x="1106" y="643"/>
                </a:cxn>
                <a:cxn ang="0">
                  <a:pos x="1074" y="625"/>
                </a:cxn>
                <a:cxn ang="0">
                  <a:pos x="1034" y="603"/>
                </a:cxn>
                <a:cxn ang="0">
                  <a:pos x="992" y="580"/>
                </a:cxn>
                <a:cxn ang="0">
                  <a:pos x="944" y="554"/>
                </a:cxn>
                <a:cxn ang="0">
                  <a:pos x="893" y="527"/>
                </a:cxn>
                <a:cxn ang="0">
                  <a:pos x="842" y="500"/>
                </a:cxn>
                <a:cxn ang="0">
                  <a:pos x="790" y="474"/>
                </a:cxn>
                <a:cxn ang="0">
                  <a:pos x="739" y="449"/>
                </a:cxn>
                <a:cxn ang="0">
                  <a:pos x="691" y="426"/>
                </a:cxn>
                <a:cxn ang="0">
                  <a:pos x="646" y="407"/>
                </a:cxn>
                <a:cxn ang="0">
                  <a:pos x="606" y="391"/>
                </a:cxn>
                <a:cxn ang="0">
                  <a:pos x="572" y="380"/>
                </a:cxn>
                <a:cxn ang="0">
                  <a:pos x="535" y="374"/>
                </a:cxn>
                <a:cxn ang="0">
                  <a:pos x="512" y="393"/>
                </a:cxn>
                <a:cxn ang="0">
                  <a:pos x="505" y="420"/>
                </a:cxn>
                <a:cxn ang="0">
                  <a:pos x="499" y="458"/>
                </a:cxn>
                <a:cxn ang="0">
                  <a:pos x="495" y="507"/>
                </a:cxn>
                <a:cxn ang="0">
                  <a:pos x="490" y="563"/>
                </a:cxn>
                <a:cxn ang="0">
                  <a:pos x="486" y="625"/>
                </a:cxn>
                <a:cxn ang="0">
                  <a:pos x="482" y="690"/>
                </a:cxn>
                <a:cxn ang="0">
                  <a:pos x="481" y="759"/>
                </a:cxn>
                <a:cxn ang="0">
                  <a:pos x="477" y="825"/>
                </a:cxn>
                <a:cxn ang="0">
                  <a:pos x="476" y="889"/>
                </a:cxn>
                <a:cxn ang="0">
                  <a:pos x="474" y="948"/>
                </a:cxn>
                <a:cxn ang="0">
                  <a:pos x="474" y="1003"/>
                </a:cxn>
                <a:cxn ang="0">
                  <a:pos x="474" y="1048"/>
                </a:cxn>
                <a:cxn ang="0">
                  <a:pos x="474" y="1083"/>
                </a:cxn>
                <a:cxn ang="0">
                  <a:pos x="474" y="1114"/>
                </a:cxn>
                <a:cxn ang="0">
                  <a:pos x="28" y="1094"/>
                </a:cxn>
                <a:cxn ang="0">
                  <a:pos x="27" y="1062"/>
                </a:cxn>
                <a:cxn ang="0">
                  <a:pos x="26" y="1014"/>
                </a:cxn>
                <a:cxn ang="0">
                  <a:pos x="24" y="956"/>
                </a:cxn>
                <a:cxn ang="0">
                  <a:pos x="22" y="885"/>
                </a:cxn>
                <a:cxn ang="0">
                  <a:pos x="19" y="808"/>
                </a:cxn>
                <a:cxn ang="0">
                  <a:pos x="17" y="723"/>
                </a:cxn>
                <a:cxn ang="0">
                  <a:pos x="15" y="634"/>
                </a:cxn>
                <a:cxn ang="0">
                  <a:pos x="11" y="541"/>
                </a:cxn>
                <a:cxn ang="0">
                  <a:pos x="10" y="448"/>
                </a:cxn>
                <a:cxn ang="0">
                  <a:pos x="6" y="355"/>
                </a:cxn>
                <a:cxn ang="0">
                  <a:pos x="5" y="266"/>
                </a:cxn>
                <a:cxn ang="0">
                  <a:pos x="2" y="184"/>
                </a:cxn>
                <a:cxn ang="0">
                  <a:pos x="1" y="108"/>
                </a:cxn>
                <a:cxn ang="0">
                  <a:pos x="0" y="42"/>
                </a:cxn>
                <a:cxn ang="0">
                  <a:pos x="935" y="0"/>
                </a:cxn>
              </a:cxnLst>
              <a:rect l="0" t="0" r="r" b="b"/>
              <a:pathLst>
                <a:path w="1362" h="1114">
                  <a:moveTo>
                    <a:pt x="935" y="0"/>
                  </a:moveTo>
                  <a:lnTo>
                    <a:pt x="942" y="6"/>
                  </a:lnTo>
                  <a:lnTo>
                    <a:pt x="950" y="12"/>
                  </a:lnTo>
                  <a:lnTo>
                    <a:pt x="958" y="17"/>
                  </a:lnTo>
                  <a:lnTo>
                    <a:pt x="966" y="24"/>
                  </a:lnTo>
                  <a:lnTo>
                    <a:pt x="973" y="30"/>
                  </a:lnTo>
                  <a:lnTo>
                    <a:pt x="982" y="37"/>
                  </a:lnTo>
                  <a:lnTo>
                    <a:pt x="990" y="43"/>
                  </a:lnTo>
                  <a:lnTo>
                    <a:pt x="999" y="51"/>
                  </a:lnTo>
                  <a:lnTo>
                    <a:pt x="1007" y="57"/>
                  </a:lnTo>
                  <a:lnTo>
                    <a:pt x="1016" y="64"/>
                  </a:lnTo>
                  <a:lnTo>
                    <a:pt x="1025" y="70"/>
                  </a:lnTo>
                  <a:lnTo>
                    <a:pt x="1034" y="78"/>
                  </a:lnTo>
                  <a:lnTo>
                    <a:pt x="1042" y="84"/>
                  </a:lnTo>
                  <a:lnTo>
                    <a:pt x="1051" y="91"/>
                  </a:lnTo>
                  <a:lnTo>
                    <a:pt x="1060" y="98"/>
                  </a:lnTo>
                  <a:lnTo>
                    <a:pt x="1070" y="106"/>
                  </a:lnTo>
                  <a:lnTo>
                    <a:pt x="1078" y="113"/>
                  </a:lnTo>
                  <a:lnTo>
                    <a:pt x="1087" y="119"/>
                  </a:lnTo>
                  <a:lnTo>
                    <a:pt x="1096" y="126"/>
                  </a:lnTo>
                  <a:lnTo>
                    <a:pt x="1105" y="133"/>
                  </a:lnTo>
                  <a:lnTo>
                    <a:pt x="1113" y="140"/>
                  </a:lnTo>
                  <a:lnTo>
                    <a:pt x="1123" y="147"/>
                  </a:lnTo>
                  <a:lnTo>
                    <a:pt x="1131" y="154"/>
                  </a:lnTo>
                  <a:lnTo>
                    <a:pt x="1141" y="162"/>
                  </a:lnTo>
                  <a:lnTo>
                    <a:pt x="1149" y="168"/>
                  </a:lnTo>
                  <a:lnTo>
                    <a:pt x="1158" y="175"/>
                  </a:lnTo>
                  <a:lnTo>
                    <a:pt x="1166" y="181"/>
                  </a:lnTo>
                  <a:lnTo>
                    <a:pt x="1175" y="189"/>
                  </a:lnTo>
                  <a:lnTo>
                    <a:pt x="1182" y="195"/>
                  </a:lnTo>
                  <a:lnTo>
                    <a:pt x="1191" y="202"/>
                  </a:lnTo>
                  <a:lnTo>
                    <a:pt x="1200" y="208"/>
                  </a:lnTo>
                  <a:lnTo>
                    <a:pt x="1209" y="216"/>
                  </a:lnTo>
                  <a:lnTo>
                    <a:pt x="1216" y="221"/>
                  </a:lnTo>
                  <a:lnTo>
                    <a:pt x="1224" y="227"/>
                  </a:lnTo>
                  <a:lnTo>
                    <a:pt x="1231" y="233"/>
                  </a:lnTo>
                  <a:lnTo>
                    <a:pt x="1239" y="239"/>
                  </a:lnTo>
                  <a:lnTo>
                    <a:pt x="1246" y="244"/>
                  </a:lnTo>
                  <a:lnTo>
                    <a:pt x="1253" y="251"/>
                  </a:lnTo>
                  <a:lnTo>
                    <a:pt x="1261" y="256"/>
                  </a:lnTo>
                  <a:lnTo>
                    <a:pt x="1269" y="262"/>
                  </a:lnTo>
                  <a:lnTo>
                    <a:pt x="1282" y="271"/>
                  </a:lnTo>
                  <a:lnTo>
                    <a:pt x="1295" y="282"/>
                  </a:lnTo>
                  <a:lnTo>
                    <a:pt x="1306" y="291"/>
                  </a:lnTo>
                  <a:lnTo>
                    <a:pt x="1318" y="300"/>
                  </a:lnTo>
                  <a:lnTo>
                    <a:pt x="1326" y="306"/>
                  </a:lnTo>
                  <a:lnTo>
                    <a:pt x="1335" y="314"/>
                  </a:lnTo>
                  <a:lnTo>
                    <a:pt x="1342" y="319"/>
                  </a:lnTo>
                  <a:lnTo>
                    <a:pt x="1349" y="324"/>
                  </a:lnTo>
                  <a:lnTo>
                    <a:pt x="1358" y="331"/>
                  </a:lnTo>
                  <a:lnTo>
                    <a:pt x="1362" y="335"/>
                  </a:lnTo>
                  <a:lnTo>
                    <a:pt x="1144" y="663"/>
                  </a:lnTo>
                  <a:lnTo>
                    <a:pt x="1132" y="657"/>
                  </a:lnTo>
                  <a:lnTo>
                    <a:pt x="1122" y="651"/>
                  </a:lnTo>
                  <a:lnTo>
                    <a:pt x="1114" y="647"/>
                  </a:lnTo>
                  <a:lnTo>
                    <a:pt x="1106" y="643"/>
                  </a:lnTo>
                  <a:lnTo>
                    <a:pt x="1099" y="639"/>
                  </a:lnTo>
                  <a:lnTo>
                    <a:pt x="1092" y="635"/>
                  </a:lnTo>
                  <a:lnTo>
                    <a:pt x="1083" y="630"/>
                  </a:lnTo>
                  <a:lnTo>
                    <a:pt x="1074" y="625"/>
                  </a:lnTo>
                  <a:lnTo>
                    <a:pt x="1064" y="620"/>
                  </a:lnTo>
                  <a:lnTo>
                    <a:pt x="1055" y="614"/>
                  </a:lnTo>
                  <a:lnTo>
                    <a:pt x="1044" y="608"/>
                  </a:lnTo>
                  <a:lnTo>
                    <a:pt x="1034" y="603"/>
                  </a:lnTo>
                  <a:lnTo>
                    <a:pt x="1024" y="598"/>
                  </a:lnTo>
                  <a:lnTo>
                    <a:pt x="1015" y="592"/>
                  </a:lnTo>
                  <a:lnTo>
                    <a:pt x="1003" y="586"/>
                  </a:lnTo>
                  <a:lnTo>
                    <a:pt x="992" y="580"/>
                  </a:lnTo>
                  <a:lnTo>
                    <a:pt x="980" y="573"/>
                  </a:lnTo>
                  <a:lnTo>
                    <a:pt x="968" y="567"/>
                  </a:lnTo>
                  <a:lnTo>
                    <a:pt x="955" y="560"/>
                  </a:lnTo>
                  <a:lnTo>
                    <a:pt x="944" y="554"/>
                  </a:lnTo>
                  <a:lnTo>
                    <a:pt x="931" y="547"/>
                  </a:lnTo>
                  <a:lnTo>
                    <a:pt x="919" y="541"/>
                  </a:lnTo>
                  <a:lnTo>
                    <a:pt x="905" y="533"/>
                  </a:lnTo>
                  <a:lnTo>
                    <a:pt x="893" y="527"/>
                  </a:lnTo>
                  <a:lnTo>
                    <a:pt x="879" y="520"/>
                  </a:lnTo>
                  <a:lnTo>
                    <a:pt x="868" y="514"/>
                  </a:lnTo>
                  <a:lnTo>
                    <a:pt x="855" y="506"/>
                  </a:lnTo>
                  <a:lnTo>
                    <a:pt x="842" y="500"/>
                  </a:lnTo>
                  <a:lnTo>
                    <a:pt x="829" y="493"/>
                  </a:lnTo>
                  <a:lnTo>
                    <a:pt x="817" y="488"/>
                  </a:lnTo>
                  <a:lnTo>
                    <a:pt x="803" y="480"/>
                  </a:lnTo>
                  <a:lnTo>
                    <a:pt x="790" y="474"/>
                  </a:lnTo>
                  <a:lnTo>
                    <a:pt x="777" y="467"/>
                  </a:lnTo>
                  <a:lnTo>
                    <a:pt x="765" y="461"/>
                  </a:lnTo>
                  <a:lnTo>
                    <a:pt x="752" y="454"/>
                  </a:lnTo>
                  <a:lnTo>
                    <a:pt x="739" y="449"/>
                  </a:lnTo>
                  <a:lnTo>
                    <a:pt x="727" y="443"/>
                  </a:lnTo>
                  <a:lnTo>
                    <a:pt x="716" y="438"/>
                  </a:lnTo>
                  <a:lnTo>
                    <a:pt x="703" y="431"/>
                  </a:lnTo>
                  <a:lnTo>
                    <a:pt x="691" y="426"/>
                  </a:lnTo>
                  <a:lnTo>
                    <a:pt x="679" y="421"/>
                  </a:lnTo>
                  <a:lnTo>
                    <a:pt x="669" y="416"/>
                  </a:lnTo>
                  <a:lnTo>
                    <a:pt x="657" y="411"/>
                  </a:lnTo>
                  <a:lnTo>
                    <a:pt x="646" y="407"/>
                  </a:lnTo>
                  <a:lnTo>
                    <a:pt x="636" y="403"/>
                  </a:lnTo>
                  <a:lnTo>
                    <a:pt x="627" y="399"/>
                  </a:lnTo>
                  <a:lnTo>
                    <a:pt x="615" y="395"/>
                  </a:lnTo>
                  <a:lnTo>
                    <a:pt x="606" y="391"/>
                  </a:lnTo>
                  <a:lnTo>
                    <a:pt x="596" y="387"/>
                  </a:lnTo>
                  <a:lnTo>
                    <a:pt x="588" y="385"/>
                  </a:lnTo>
                  <a:lnTo>
                    <a:pt x="580" y="381"/>
                  </a:lnTo>
                  <a:lnTo>
                    <a:pt x="572" y="380"/>
                  </a:lnTo>
                  <a:lnTo>
                    <a:pt x="565" y="377"/>
                  </a:lnTo>
                  <a:lnTo>
                    <a:pt x="558" y="377"/>
                  </a:lnTo>
                  <a:lnTo>
                    <a:pt x="545" y="374"/>
                  </a:lnTo>
                  <a:lnTo>
                    <a:pt x="535" y="374"/>
                  </a:lnTo>
                  <a:lnTo>
                    <a:pt x="526" y="376"/>
                  </a:lnTo>
                  <a:lnTo>
                    <a:pt x="521" y="380"/>
                  </a:lnTo>
                  <a:lnTo>
                    <a:pt x="516" y="384"/>
                  </a:lnTo>
                  <a:lnTo>
                    <a:pt x="512" y="393"/>
                  </a:lnTo>
                  <a:lnTo>
                    <a:pt x="509" y="396"/>
                  </a:lnTo>
                  <a:lnTo>
                    <a:pt x="508" y="404"/>
                  </a:lnTo>
                  <a:lnTo>
                    <a:pt x="505" y="411"/>
                  </a:lnTo>
                  <a:lnTo>
                    <a:pt x="505" y="420"/>
                  </a:lnTo>
                  <a:lnTo>
                    <a:pt x="503" y="427"/>
                  </a:lnTo>
                  <a:lnTo>
                    <a:pt x="501" y="436"/>
                  </a:lnTo>
                  <a:lnTo>
                    <a:pt x="500" y="447"/>
                  </a:lnTo>
                  <a:lnTo>
                    <a:pt x="499" y="458"/>
                  </a:lnTo>
                  <a:lnTo>
                    <a:pt x="498" y="469"/>
                  </a:lnTo>
                  <a:lnTo>
                    <a:pt x="496" y="480"/>
                  </a:lnTo>
                  <a:lnTo>
                    <a:pt x="495" y="493"/>
                  </a:lnTo>
                  <a:lnTo>
                    <a:pt x="495" y="507"/>
                  </a:lnTo>
                  <a:lnTo>
                    <a:pt x="492" y="519"/>
                  </a:lnTo>
                  <a:lnTo>
                    <a:pt x="491" y="533"/>
                  </a:lnTo>
                  <a:lnTo>
                    <a:pt x="490" y="547"/>
                  </a:lnTo>
                  <a:lnTo>
                    <a:pt x="490" y="563"/>
                  </a:lnTo>
                  <a:lnTo>
                    <a:pt x="489" y="577"/>
                  </a:lnTo>
                  <a:lnTo>
                    <a:pt x="487" y="592"/>
                  </a:lnTo>
                  <a:lnTo>
                    <a:pt x="486" y="608"/>
                  </a:lnTo>
                  <a:lnTo>
                    <a:pt x="486" y="625"/>
                  </a:lnTo>
                  <a:lnTo>
                    <a:pt x="485" y="640"/>
                  </a:lnTo>
                  <a:lnTo>
                    <a:pt x="483" y="657"/>
                  </a:lnTo>
                  <a:lnTo>
                    <a:pt x="482" y="674"/>
                  </a:lnTo>
                  <a:lnTo>
                    <a:pt x="482" y="690"/>
                  </a:lnTo>
                  <a:lnTo>
                    <a:pt x="481" y="707"/>
                  </a:lnTo>
                  <a:lnTo>
                    <a:pt x="481" y="724"/>
                  </a:lnTo>
                  <a:lnTo>
                    <a:pt x="481" y="741"/>
                  </a:lnTo>
                  <a:lnTo>
                    <a:pt x="481" y="759"/>
                  </a:lnTo>
                  <a:lnTo>
                    <a:pt x="480" y="774"/>
                  </a:lnTo>
                  <a:lnTo>
                    <a:pt x="478" y="791"/>
                  </a:lnTo>
                  <a:lnTo>
                    <a:pt x="477" y="808"/>
                  </a:lnTo>
                  <a:lnTo>
                    <a:pt x="477" y="825"/>
                  </a:lnTo>
                  <a:lnTo>
                    <a:pt x="476" y="840"/>
                  </a:lnTo>
                  <a:lnTo>
                    <a:pt x="476" y="857"/>
                  </a:lnTo>
                  <a:lnTo>
                    <a:pt x="476" y="872"/>
                  </a:lnTo>
                  <a:lnTo>
                    <a:pt x="476" y="889"/>
                  </a:lnTo>
                  <a:lnTo>
                    <a:pt x="474" y="903"/>
                  </a:lnTo>
                  <a:lnTo>
                    <a:pt x="474" y="919"/>
                  </a:lnTo>
                  <a:lnTo>
                    <a:pt x="474" y="933"/>
                  </a:lnTo>
                  <a:lnTo>
                    <a:pt x="474" y="948"/>
                  </a:lnTo>
                  <a:lnTo>
                    <a:pt x="474" y="961"/>
                  </a:lnTo>
                  <a:lnTo>
                    <a:pt x="474" y="976"/>
                  </a:lnTo>
                  <a:lnTo>
                    <a:pt x="474" y="988"/>
                  </a:lnTo>
                  <a:lnTo>
                    <a:pt x="474" y="1003"/>
                  </a:lnTo>
                  <a:lnTo>
                    <a:pt x="474" y="1014"/>
                  </a:lnTo>
                  <a:lnTo>
                    <a:pt x="474" y="1026"/>
                  </a:lnTo>
                  <a:lnTo>
                    <a:pt x="474" y="1036"/>
                  </a:lnTo>
                  <a:lnTo>
                    <a:pt x="474" y="1048"/>
                  </a:lnTo>
                  <a:lnTo>
                    <a:pt x="474" y="1057"/>
                  </a:lnTo>
                  <a:lnTo>
                    <a:pt x="474" y="1066"/>
                  </a:lnTo>
                  <a:lnTo>
                    <a:pt x="474" y="1074"/>
                  </a:lnTo>
                  <a:lnTo>
                    <a:pt x="474" y="1083"/>
                  </a:lnTo>
                  <a:lnTo>
                    <a:pt x="474" y="1094"/>
                  </a:lnTo>
                  <a:lnTo>
                    <a:pt x="474" y="1105"/>
                  </a:lnTo>
                  <a:lnTo>
                    <a:pt x="474" y="1111"/>
                  </a:lnTo>
                  <a:lnTo>
                    <a:pt x="474" y="1114"/>
                  </a:lnTo>
                  <a:lnTo>
                    <a:pt x="31" y="1114"/>
                  </a:lnTo>
                  <a:lnTo>
                    <a:pt x="29" y="1108"/>
                  </a:lnTo>
                  <a:lnTo>
                    <a:pt x="29" y="1101"/>
                  </a:lnTo>
                  <a:lnTo>
                    <a:pt x="28" y="1094"/>
                  </a:lnTo>
                  <a:lnTo>
                    <a:pt x="28" y="1088"/>
                  </a:lnTo>
                  <a:lnTo>
                    <a:pt x="28" y="1080"/>
                  </a:lnTo>
                  <a:lnTo>
                    <a:pt x="28" y="1072"/>
                  </a:lnTo>
                  <a:lnTo>
                    <a:pt x="27" y="1062"/>
                  </a:lnTo>
                  <a:lnTo>
                    <a:pt x="27" y="1052"/>
                  </a:lnTo>
                  <a:lnTo>
                    <a:pt x="27" y="1040"/>
                  </a:lnTo>
                  <a:lnTo>
                    <a:pt x="27" y="1028"/>
                  </a:lnTo>
                  <a:lnTo>
                    <a:pt x="26" y="1014"/>
                  </a:lnTo>
                  <a:lnTo>
                    <a:pt x="26" y="1001"/>
                  </a:lnTo>
                  <a:lnTo>
                    <a:pt x="26" y="987"/>
                  </a:lnTo>
                  <a:lnTo>
                    <a:pt x="26" y="973"/>
                  </a:lnTo>
                  <a:lnTo>
                    <a:pt x="24" y="956"/>
                  </a:lnTo>
                  <a:lnTo>
                    <a:pt x="23" y="939"/>
                  </a:lnTo>
                  <a:lnTo>
                    <a:pt x="23" y="921"/>
                  </a:lnTo>
                  <a:lnTo>
                    <a:pt x="23" y="905"/>
                  </a:lnTo>
                  <a:lnTo>
                    <a:pt x="22" y="885"/>
                  </a:lnTo>
                  <a:lnTo>
                    <a:pt x="20" y="867"/>
                  </a:lnTo>
                  <a:lnTo>
                    <a:pt x="20" y="848"/>
                  </a:lnTo>
                  <a:lnTo>
                    <a:pt x="20" y="828"/>
                  </a:lnTo>
                  <a:lnTo>
                    <a:pt x="19" y="808"/>
                  </a:lnTo>
                  <a:lnTo>
                    <a:pt x="19" y="787"/>
                  </a:lnTo>
                  <a:lnTo>
                    <a:pt x="18" y="765"/>
                  </a:lnTo>
                  <a:lnTo>
                    <a:pt x="18" y="745"/>
                  </a:lnTo>
                  <a:lnTo>
                    <a:pt x="17" y="723"/>
                  </a:lnTo>
                  <a:lnTo>
                    <a:pt x="17" y="701"/>
                  </a:lnTo>
                  <a:lnTo>
                    <a:pt x="17" y="679"/>
                  </a:lnTo>
                  <a:lnTo>
                    <a:pt x="17" y="657"/>
                  </a:lnTo>
                  <a:lnTo>
                    <a:pt x="15" y="634"/>
                  </a:lnTo>
                  <a:lnTo>
                    <a:pt x="14" y="611"/>
                  </a:lnTo>
                  <a:lnTo>
                    <a:pt x="13" y="587"/>
                  </a:lnTo>
                  <a:lnTo>
                    <a:pt x="13" y="564"/>
                  </a:lnTo>
                  <a:lnTo>
                    <a:pt x="11" y="541"/>
                  </a:lnTo>
                  <a:lnTo>
                    <a:pt x="11" y="518"/>
                  </a:lnTo>
                  <a:lnTo>
                    <a:pt x="11" y="494"/>
                  </a:lnTo>
                  <a:lnTo>
                    <a:pt x="11" y="471"/>
                  </a:lnTo>
                  <a:lnTo>
                    <a:pt x="10" y="448"/>
                  </a:lnTo>
                  <a:lnTo>
                    <a:pt x="9" y="425"/>
                  </a:lnTo>
                  <a:lnTo>
                    <a:pt x="8" y="402"/>
                  </a:lnTo>
                  <a:lnTo>
                    <a:pt x="8" y="378"/>
                  </a:lnTo>
                  <a:lnTo>
                    <a:pt x="6" y="355"/>
                  </a:lnTo>
                  <a:lnTo>
                    <a:pt x="6" y="332"/>
                  </a:lnTo>
                  <a:lnTo>
                    <a:pt x="6" y="310"/>
                  </a:lnTo>
                  <a:lnTo>
                    <a:pt x="6" y="289"/>
                  </a:lnTo>
                  <a:lnTo>
                    <a:pt x="5" y="266"/>
                  </a:lnTo>
                  <a:lnTo>
                    <a:pt x="5" y="246"/>
                  </a:lnTo>
                  <a:lnTo>
                    <a:pt x="4" y="224"/>
                  </a:lnTo>
                  <a:lnTo>
                    <a:pt x="4" y="204"/>
                  </a:lnTo>
                  <a:lnTo>
                    <a:pt x="2" y="184"/>
                  </a:lnTo>
                  <a:lnTo>
                    <a:pt x="2" y="164"/>
                  </a:lnTo>
                  <a:lnTo>
                    <a:pt x="2" y="145"/>
                  </a:lnTo>
                  <a:lnTo>
                    <a:pt x="2" y="127"/>
                  </a:lnTo>
                  <a:lnTo>
                    <a:pt x="1" y="108"/>
                  </a:lnTo>
                  <a:lnTo>
                    <a:pt x="1" y="91"/>
                  </a:lnTo>
                  <a:lnTo>
                    <a:pt x="0" y="73"/>
                  </a:lnTo>
                  <a:lnTo>
                    <a:pt x="0" y="57"/>
                  </a:lnTo>
                  <a:lnTo>
                    <a:pt x="0" y="42"/>
                  </a:lnTo>
                  <a:lnTo>
                    <a:pt x="0" y="26"/>
                  </a:lnTo>
                  <a:lnTo>
                    <a:pt x="0" y="12"/>
                  </a:lnTo>
                  <a:lnTo>
                    <a:pt x="0" y="0"/>
                  </a:lnTo>
                  <a:lnTo>
                    <a:pt x="93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565" y="1630"/>
              <a:ext cx="1714" cy="279"/>
            </a:xfrm>
            <a:custGeom>
              <a:avLst/>
              <a:gdLst/>
              <a:ahLst/>
              <a:cxnLst>
                <a:cxn ang="0">
                  <a:pos x="1205" y="487"/>
                </a:cxn>
                <a:cxn ang="0">
                  <a:pos x="1187" y="398"/>
                </a:cxn>
                <a:cxn ang="0">
                  <a:pos x="1148" y="369"/>
                </a:cxn>
                <a:cxn ang="0">
                  <a:pos x="1058" y="367"/>
                </a:cxn>
                <a:cxn ang="0">
                  <a:pos x="948" y="365"/>
                </a:cxn>
                <a:cxn ang="0">
                  <a:pos x="829" y="365"/>
                </a:cxn>
                <a:cxn ang="0">
                  <a:pos x="708" y="367"/>
                </a:cxn>
                <a:cxn ang="0">
                  <a:pos x="596" y="372"/>
                </a:cxn>
                <a:cxn ang="0">
                  <a:pos x="502" y="378"/>
                </a:cxn>
                <a:cxn ang="0">
                  <a:pos x="435" y="418"/>
                </a:cxn>
                <a:cxn ang="0">
                  <a:pos x="370" y="487"/>
                </a:cxn>
                <a:cxn ang="0">
                  <a:pos x="284" y="454"/>
                </a:cxn>
                <a:cxn ang="0">
                  <a:pos x="218" y="401"/>
                </a:cxn>
                <a:cxn ang="0">
                  <a:pos x="138" y="387"/>
                </a:cxn>
                <a:cxn ang="0">
                  <a:pos x="54" y="345"/>
                </a:cxn>
                <a:cxn ang="0">
                  <a:pos x="5" y="276"/>
                </a:cxn>
                <a:cxn ang="0">
                  <a:pos x="12" y="191"/>
                </a:cxn>
                <a:cxn ang="0">
                  <a:pos x="62" y="122"/>
                </a:cxn>
                <a:cxn ang="0">
                  <a:pos x="132" y="79"/>
                </a:cxn>
                <a:cxn ang="0">
                  <a:pos x="209" y="58"/>
                </a:cxn>
                <a:cxn ang="0">
                  <a:pos x="293" y="48"/>
                </a:cxn>
                <a:cxn ang="0">
                  <a:pos x="367" y="40"/>
                </a:cxn>
                <a:cxn ang="0">
                  <a:pos x="439" y="36"/>
                </a:cxn>
                <a:cxn ang="0">
                  <a:pos x="510" y="31"/>
                </a:cxn>
                <a:cxn ang="0">
                  <a:pos x="578" y="27"/>
                </a:cxn>
                <a:cxn ang="0">
                  <a:pos x="661" y="24"/>
                </a:cxn>
                <a:cxn ang="0">
                  <a:pos x="773" y="21"/>
                </a:cxn>
                <a:cxn ang="0">
                  <a:pos x="900" y="20"/>
                </a:cxn>
                <a:cxn ang="0">
                  <a:pos x="1032" y="17"/>
                </a:cxn>
                <a:cxn ang="0">
                  <a:pos x="1157" y="16"/>
                </a:cxn>
                <a:cxn ang="0">
                  <a:pos x="1262" y="11"/>
                </a:cxn>
                <a:cxn ang="0">
                  <a:pos x="2132" y="2"/>
                </a:cxn>
                <a:cxn ang="0">
                  <a:pos x="2221" y="0"/>
                </a:cxn>
                <a:cxn ang="0">
                  <a:pos x="2340" y="2"/>
                </a:cxn>
                <a:cxn ang="0">
                  <a:pos x="2481" y="4"/>
                </a:cxn>
                <a:cxn ang="0">
                  <a:pos x="2629" y="8"/>
                </a:cxn>
                <a:cxn ang="0">
                  <a:pos x="2769" y="12"/>
                </a:cxn>
                <a:cxn ang="0">
                  <a:pos x="2894" y="17"/>
                </a:cxn>
                <a:cxn ang="0">
                  <a:pos x="2990" y="21"/>
                </a:cxn>
                <a:cxn ang="0">
                  <a:pos x="3094" y="29"/>
                </a:cxn>
                <a:cxn ang="0">
                  <a:pos x="3200" y="40"/>
                </a:cxn>
                <a:cxn ang="0">
                  <a:pos x="3302" y="67"/>
                </a:cxn>
                <a:cxn ang="0">
                  <a:pos x="3387" y="115"/>
                </a:cxn>
                <a:cxn ang="0">
                  <a:pos x="3428" y="186"/>
                </a:cxn>
                <a:cxn ang="0">
                  <a:pos x="3396" y="282"/>
                </a:cxn>
                <a:cxn ang="0">
                  <a:pos x="3300" y="350"/>
                </a:cxn>
                <a:cxn ang="0">
                  <a:pos x="3218" y="368"/>
                </a:cxn>
                <a:cxn ang="0">
                  <a:pos x="3143" y="376"/>
                </a:cxn>
                <a:cxn ang="0">
                  <a:pos x="3102" y="435"/>
                </a:cxn>
                <a:cxn ang="0">
                  <a:pos x="3026" y="451"/>
                </a:cxn>
                <a:cxn ang="0">
                  <a:pos x="2950" y="364"/>
                </a:cxn>
                <a:cxn ang="0">
                  <a:pos x="2877" y="363"/>
                </a:cxn>
                <a:cxn ang="0">
                  <a:pos x="2792" y="363"/>
                </a:cxn>
                <a:cxn ang="0">
                  <a:pos x="2687" y="363"/>
                </a:cxn>
                <a:cxn ang="0">
                  <a:pos x="2567" y="365"/>
                </a:cxn>
                <a:cxn ang="0">
                  <a:pos x="2444" y="369"/>
                </a:cxn>
                <a:cxn ang="0">
                  <a:pos x="2328" y="373"/>
                </a:cxn>
                <a:cxn ang="0">
                  <a:pos x="2227" y="378"/>
                </a:cxn>
                <a:cxn ang="0">
                  <a:pos x="2160" y="396"/>
                </a:cxn>
                <a:cxn ang="0">
                  <a:pos x="2147" y="476"/>
                </a:cxn>
              </a:cxnLst>
              <a:rect l="0" t="0" r="r" b="b"/>
              <a:pathLst>
                <a:path w="3428" h="558">
                  <a:moveTo>
                    <a:pt x="1220" y="558"/>
                  </a:moveTo>
                  <a:lnTo>
                    <a:pt x="1218" y="547"/>
                  </a:lnTo>
                  <a:lnTo>
                    <a:pt x="1216" y="538"/>
                  </a:lnTo>
                  <a:lnTo>
                    <a:pt x="1214" y="528"/>
                  </a:lnTo>
                  <a:lnTo>
                    <a:pt x="1213" y="520"/>
                  </a:lnTo>
                  <a:lnTo>
                    <a:pt x="1210" y="511"/>
                  </a:lnTo>
                  <a:lnTo>
                    <a:pt x="1209" y="502"/>
                  </a:lnTo>
                  <a:lnTo>
                    <a:pt x="1206" y="494"/>
                  </a:lnTo>
                  <a:lnTo>
                    <a:pt x="1205" y="487"/>
                  </a:lnTo>
                  <a:lnTo>
                    <a:pt x="1202" y="479"/>
                  </a:lnTo>
                  <a:lnTo>
                    <a:pt x="1201" y="471"/>
                  </a:lnTo>
                  <a:lnTo>
                    <a:pt x="1200" y="463"/>
                  </a:lnTo>
                  <a:lnTo>
                    <a:pt x="1198" y="456"/>
                  </a:lnTo>
                  <a:lnTo>
                    <a:pt x="1196" y="441"/>
                  </a:lnTo>
                  <a:lnTo>
                    <a:pt x="1194" y="430"/>
                  </a:lnTo>
                  <a:lnTo>
                    <a:pt x="1191" y="417"/>
                  </a:lnTo>
                  <a:lnTo>
                    <a:pt x="1189" y="407"/>
                  </a:lnTo>
                  <a:lnTo>
                    <a:pt x="1187" y="398"/>
                  </a:lnTo>
                  <a:lnTo>
                    <a:pt x="1185" y="390"/>
                  </a:lnTo>
                  <a:lnTo>
                    <a:pt x="1183" y="382"/>
                  </a:lnTo>
                  <a:lnTo>
                    <a:pt x="1182" y="377"/>
                  </a:lnTo>
                  <a:lnTo>
                    <a:pt x="1182" y="373"/>
                  </a:lnTo>
                  <a:lnTo>
                    <a:pt x="1182" y="372"/>
                  </a:lnTo>
                  <a:lnTo>
                    <a:pt x="1173" y="371"/>
                  </a:lnTo>
                  <a:lnTo>
                    <a:pt x="1165" y="371"/>
                  </a:lnTo>
                  <a:lnTo>
                    <a:pt x="1156" y="369"/>
                  </a:lnTo>
                  <a:lnTo>
                    <a:pt x="1148" y="369"/>
                  </a:lnTo>
                  <a:lnTo>
                    <a:pt x="1139" y="368"/>
                  </a:lnTo>
                  <a:lnTo>
                    <a:pt x="1130" y="368"/>
                  </a:lnTo>
                  <a:lnTo>
                    <a:pt x="1121" y="368"/>
                  </a:lnTo>
                  <a:lnTo>
                    <a:pt x="1112" y="368"/>
                  </a:lnTo>
                  <a:lnTo>
                    <a:pt x="1100" y="367"/>
                  </a:lnTo>
                  <a:lnTo>
                    <a:pt x="1090" y="367"/>
                  </a:lnTo>
                  <a:lnTo>
                    <a:pt x="1080" y="367"/>
                  </a:lnTo>
                  <a:lnTo>
                    <a:pt x="1069" y="367"/>
                  </a:lnTo>
                  <a:lnTo>
                    <a:pt x="1058" y="367"/>
                  </a:lnTo>
                  <a:lnTo>
                    <a:pt x="1046" y="367"/>
                  </a:lnTo>
                  <a:lnTo>
                    <a:pt x="1035" y="367"/>
                  </a:lnTo>
                  <a:lnTo>
                    <a:pt x="1024" y="367"/>
                  </a:lnTo>
                  <a:lnTo>
                    <a:pt x="1011" y="365"/>
                  </a:lnTo>
                  <a:lnTo>
                    <a:pt x="998" y="365"/>
                  </a:lnTo>
                  <a:lnTo>
                    <a:pt x="986" y="365"/>
                  </a:lnTo>
                  <a:lnTo>
                    <a:pt x="974" y="365"/>
                  </a:lnTo>
                  <a:lnTo>
                    <a:pt x="961" y="365"/>
                  </a:lnTo>
                  <a:lnTo>
                    <a:pt x="948" y="365"/>
                  </a:lnTo>
                  <a:lnTo>
                    <a:pt x="935" y="365"/>
                  </a:lnTo>
                  <a:lnTo>
                    <a:pt x="924" y="365"/>
                  </a:lnTo>
                  <a:lnTo>
                    <a:pt x="909" y="365"/>
                  </a:lnTo>
                  <a:lnTo>
                    <a:pt x="897" y="365"/>
                  </a:lnTo>
                  <a:lnTo>
                    <a:pt x="882" y="365"/>
                  </a:lnTo>
                  <a:lnTo>
                    <a:pt x="869" y="365"/>
                  </a:lnTo>
                  <a:lnTo>
                    <a:pt x="855" y="365"/>
                  </a:lnTo>
                  <a:lnTo>
                    <a:pt x="842" y="365"/>
                  </a:lnTo>
                  <a:lnTo>
                    <a:pt x="829" y="365"/>
                  </a:lnTo>
                  <a:lnTo>
                    <a:pt x="817" y="367"/>
                  </a:lnTo>
                  <a:lnTo>
                    <a:pt x="802" y="367"/>
                  </a:lnTo>
                  <a:lnTo>
                    <a:pt x="790" y="367"/>
                  </a:lnTo>
                  <a:lnTo>
                    <a:pt x="775" y="367"/>
                  </a:lnTo>
                  <a:lnTo>
                    <a:pt x="762" y="367"/>
                  </a:lnTo>
                  <a:lnTo>
                    <a:pt x="748" y="367"/>
                  </a:lnTo>
                  <a:lnTo>
                    <a:pt x="735" y="367"/>
                  </a:lnTo>
                  <a:lnTo>
                    <a:pt x="721" y="367"/>
                  </a:lnTo>
                  <a:lnTo>
                    <a:pt x="708" y="367"/>
                  </a:lnTo>
                  <a:lnTo>
                    <a:pt x="694" y="367"/>
                  </a:lnTo>
                  <a:lnTo>
                    <a:pt x="681" y="367"/>
                  </a:lnTo>
                  <a:lnTo>
                    <a:pt x="668" y="367"/>
                  </a:lnTo>
                  <a:lnTo>
                    <a:pt x="657" y="368"/>
                  </a:lnTo>
                  <a:lnTo>
                    <a:pt x="644" y="368"/>
                  </a:lnTo>
                  <a:lnTo>
                    <a:pt x="632" y="369"/>
                  </a:lnTo>
                  <a:lnTo>
                    <a:pt x="621" y="371"/>
                  </a:lnTo>
                  <a:lnTo>
                    <a:pt x="609" y="372"/>
                  </a:lnTo>
                  <a:lnTo>
                    <a:pt x="596" y="372"/>
                  </a:lnTo>
                  <a:lnTo>
                    <a:pt x="584" y="372"/>
                  </a:lnTo>
                  <a:lnTo>
                    <a:pt x="573" y="372"/>
                  </a:lnTo>
                  <a:lnTo>
                    <a:pt x="563" y="373"/>
                  </a:lnTo>
                  <a:lnTo>
                    <a:pt x="551" y="373"/>
                  </a:lnTo>
                  <a:lnTo>
                    <a:pt x="541" y="374"/>
                  </a:lnTo>
                  <a:lnTo>
                    <a:pt x="530" y="376"/>
                  </a:lnTo>
                  <a:lnTo>
                    <a:pt x="521" y="377"/>
                  </a:lnTo>
                  <a:lnTo>
                    <a:pt x="511" y="377"/>
                  </a:lnTo>
                  <a:lnTo>
                    <a:pt x="502" y="378"/>
                  </a:lnTo>
                  <a:lnTo>
                    <a:pt x="492" y="380"/>
                  </a:lnTo>
                  <a:lnTo>
                    <a:pt x="484" y="381"/>
                  </a:lnTo>
                  <a:lnTo>
                    <a:pt x="476" y="381"/>
                  </a:lnTo>
                  <a:lnTo>
                    <a:pt x="468" y="382"/>
                  </a:lnTo>
                  <a:lnTo>
                    <a:pt x="461" y="383"/>
                  </a:lnTo>
                  <a:lnTo>
                    <a:pt x="454" y="386"/>
                  </a:lnTo>
                  <a:lnTo>
                    <a:pt x="446" y="395"/>
                  </a:lnTo>
                  <a:lnTo>
                    <a:pt x="440" y="407"/>
                  </a:lnTo>
                  <a:lnTo>
                    <a:pt x="435" y="418"/>
                  </a:lnTo>
                  <a:lnTo>
                    <a:pt x="430" y="431"/>
                  </a:lnTo>
                  <a:lnTo>
                    <a:pt x="422" y="441"/>
                  </a:lnTo>
                  <a:lnTo>
                    <a:pt x="416" y="453"/>
                  </a:lnTo>
                  <a:lnTo>
                    <a:pt x="406" y="463"/>
                  </a:lnTo>
                  <a:lnTo>
                    <a:pt x="397" y="474"/>
                  </a:lnTo>
                  <a:lnTo>
                    <a:pt x="391" y="476"/>
                  </a:lnTo>
                  <a:lnTo>
                    <a:pt x="385" y="480"/>
                  </a:lnTo>
                  <a:lnTo>
                    <a:pt x="377" y="483"/>
                  </a:lnTo>
                  <a:lnTo>
                    <a:pt x="370" y="487"/>
                  </a:lnTo>
                  <a:lnTo>
                    <a:pt x="363" y="488"/>
                  </a:lnTo>
                  <a:lnTo>
                    <a:pt x="355" y="489"/>
                  </a:lnTo>
                  <a:lnTo>
                    <a:pt x="347" y="488"/>
                  </a:lnTo>
                  <a:lnTo>
                    <a:pt x="341" y="488"/>
                  </a:lnTo>
                  <a:lnTo>
                    <a:pt x="329" y="483"/>
                  </a:lnTo>
                  <a:lnTo>
                    <a:pt x="319" y="479"/>
                  </a:lnTo>
                  <a:lnTo>
                    <a:pt x="307" y="472"/>
                  </a:lnTo>
                  <a:lnTo>
                    <a:pt x="296" y="466"/>
                  </a:lnTo>
                  <a:lnTo>
                    <a:pt x="284" y="454"/>
                  </a:lnTo>
                  <a:lnTo>
                    <a:pt x="274" y="443"/>
                  </a:lnTo>
                  <a:lnTo>
                    <a:pt x="269" y="434"/>
                  </a:lnTo>
                  <a:lnTo>
                    <a:pt x="263" y="426"/>
                  </a:lnTo>
                  <a:lnTo>
                    <a:pt x="259" y="416"/>
                  </a:lnTo>
                  <a:lnTo>
                    <a:pt x="257" y="405"/>
                  </a:lnTo>
                  <a:lnTo>
                    <a:pt x="247" y="404"/>
                  </a:lnTo>
                  <a:lnTo>
                    <a:pt x="238" y="403"/>
                  </a:lnTo>
                  <a:lnTo>
                    <a:pt x="227" y="401"/>
                  </a:lnTo>
                  <a:lnTo>
                    <a:pt x="218" y="401"/>
                  </a:lnTo>
                  <a:lnTo>
                    <a:pt x="208" y="400"/>
                  </a:lnTo>
                  <a:lnTo>
                    <a:pt x="200" y="399"/>
                  </a:lnTo>
                  <a:lnTo>
                    <a:pt x="190" y="398"/>
                  </a:lnTo>
                  <a:lnTo>
                    <a:pt x="182" y="398"/>
                  </a:lnTo>
                  <a:lnTo>
                    <a:pt x="173" y="395"/>
                  </a:lnTo>
                  <a:lnTo>
                    <a:pt x="164" y="394"/>
                  </a:lnTo>
                  <a:lnTo>
                    <a:pt x="155" y="391"/>
                  </a:lnTo>
                  <a:lnTo>
                    <a:pt x="147" y="390"/>
                  </a:lnTo>
                  <a:lnTo>
                    <a:pt x="138" y="387"/>
                  </a:lnTo>
                  <a:lnTo>
                    <a:pt x="129" y="385"/>
                  </a:lnTo>
                  <a:lnTo>
                    <a:pt x="121" y="382"/>
                  </a:lnTo>
                  <a:lnTo>
                    <a:pt x="114" y="381"/>
                  </a:lnTo>
                  <a:lnTo>
                    <a:pt x="105" y="376"/>
                  </a:lnTo>
                  <a:lnTo>
                    <a:pt x="97" y="372"/>
                  </a:lnTo>
                  <a:lnTo>
                    <a:pt x="89" y="368"/>
                  </a:lnTo>
                  <a:lnTo>
                    <a:pt x="82" y="364"/>
                  </a:lnTo>
                  <a:lnTo>
                    <a:pt x="67" y="355"/>
                  </a:lnTo>
                  <a:lnTo>
                    <a:pt x="54" y="345"/>
                  </a:lnTo>
                  <a:lnTo>
                    <a:pt x="47" y="338"/>
                  </a:lnTo>
                  <a:lnTo>
                    <a:pt x="42" y="332"/>
                  </a:lnTo>
                  <a:lnTo>
                    <a:pt x="35" y="325"/>
                  </a:lnTo>
                  <a:lnTo>
                    <a:pt x="30" y="319"/>
                  </a:lnTo>
                  <a:lnTo>
                    <a:pt x="23" y="311"/>
                  </a:lnTo>
                  <a:lnTo>
                    <a:pt x="18" y="303"/>
                  </a:lnTo>
                  <a:lnTo>
                    <a:pt x="14" y="294"/>
                  </a:lnTo>
                  <a:lnTo>
                    <a:pt x="11" y="287"/>
                  </a:lnTo>
                  <a:lnTo>
                    <a:pt x="5" y="276"/>
                  </a:lnTo>
                  <a:lnTo>
                    <a:pt x="3" y="267"/>
                  </a:lnTo>
                  <a:lnTo>
                    <a:pt x="0" y="257"/>
                  </a:lnTo>
                  <a:lnTo>
                    <a:pt x="0" y="248"/>
                  </a:lnTo>
                  <a:lnTo>
                    <a:pt x="0" y="238"/>
                  </a:lnTo>
                  <a:lnTo>
                    <a:pt x="0" y="229"/>
                  </a:lnTo>
                  <a:lnTo>
                    <a:pt x="2" y="218"/>
                  </a:lnTo>
                  <a:lnTo>
                    <a:pt x="5" y="211"/>
                  </a:lnTo>
                  <a:lnTo>
                    <a:pt x="8" y="200"/>
                  </a:lnTo>
                  <a:lnTo>
                    <a:pt x="12" y="191"/>
                  </a:lnTo>
                  <a:lnTo>
                    <a:pt x="16" y="182"/>
                  </a:lnTo>
                  <a:lnTo>
                    <a:pt x="21" y="174"/>
                  </a:lnTo>
                  <a:lnTo>
                    <a:pt x="25" y="165"/>
                  </a:lnTo>
                  <a:lnTo>
                    <a:pt x="31" y="158"/>
                  </a:lnTo>
                  <a:lnTo>
                    <a:pt x="36" y="150"/>
                  </a:lnTo>
                  <a:lnTo>
                    <a:pt x="44" y="144"/>
                  </a:lnTo>
                  <a:lnTo>
                    <a:pt x="49" y="136"/>
                  </a:lnTo>
                  <a:lnTo>
                    <a:pt x="56" y="128"/>
                  </a:lnTo>
                  <a:lnTo>
                    <a:pt x="62" y="122"/>
                  </a:lnTo>
                  <a:lnTo>
                    <a:pt x="70" y="115"/>
                  </a:lnTo>
                  <a:lnTo>
                    <a:pt x="76" y="109"/>
                  </a:lnTo>
                  <a:lnTo>
                    <a:pt x="84" y="104"/>
                  </a:lnTo>
                  <a:lnTo>
                    <a:pt x="92" y="98"/>
                  </a:lnTo>
                  <a:lnTo>
                    <a:pt x="100" y="95"/>
                  </a:lnTo>
                  <a:lnTo>
                    <a:pt x="107" y="89"/>
                  </a:lnTo>
                  <a:lnTo>
                    <a:pt x="115" y="86"/>
                  </a:lnTo>
                  <a:lnTo>
                    <a:pt x="123" y="82"/>
                  </a:lnTo>
                  <a:lnTo>
                    <a:pt x="132" y="79"/>
                  </a:lnTo>
                  <a:lnTo>
                    <a:pt x="140" y="75"/>
                  </a:lnTo>
                  <a:lnTo>
                    <a:pt x="149" y="74"/>
                  </a:lnTo>
                  <a:lnTo>
                    <a:pt x="158" y="71"/>
                  </a:lnTo>
                  <a:lnTo>
                    <a:pt x="167" y="70"/>
                  </a:lnTo>
                  <a:lnTo>
                    <a:pt x="174" y="66"/>
                  </a:lnTo>
                  <a:lnTo>
                    <a:pt x="183" y="65"/>
                  </a:lnTo>
                  <a:lnTo>
                    <a:pt x="192" y="62"/>
                  </a:lnTo>
                  <a:lnTo>
                    <a:pt x="201" y="61"/>
                  </a:lnTo>
                  <a:lnTo>
                    <a:pt x="209" y="58"/>
                  </a:lnTo>
                  <a:lnTo>
                    <a:pt x="218" y="57"/>
                  </a:lnTo>
                  <a:lnTo>
                    <a:pt x="227" y="56"/>
                  </a:lnTo>
                  <a:lnTo>
                    <a:pt x="238" y="56"/>
                  </a:lnTo>
                  <a:lnTo>
                    <a:pt x="245" y="53"/>
                  </a:lnTo>
                  <a:lnTo>
                    <a:pt x="256" y="52"/>
                  </a:lnTo>
                  <a:lnTo>
                    <a:pt x="265" y="51"/>
                  </a:lnTo>
                  <a:lnTo>
                    <a:pt x="275" y="51"/>
                  </a:lnTo>
                  <a:lnTo>
                    <a:pt x="283" y="49"/>
                  </a:lnTo>
                  <a:lnTo>
                    <a:pt x="293" y="48"/>
                  </a:lnTo>
                  <a:lnTo>
                    <a:pt x="302" y="47"/>
                  </a:lnTo>
                  <a:lnTo>
                    <a:pt x="312" y="47"/>
                  </a:lnTo>
                  <a:lnTo>
                    <a:pt x="320" y="46"/>
                  </a:lnTo>
                  <a:lnTo>
                    <a:pt x="328" y="44"/>
                  </a:lnTo>
                  <a:lnTo>
                    <a:pt x="336" y="43"/>
                  </a:lnTo>
                  <a:lnTo>
                    <a:pt x="343" y="43"/>
                  </a:lnTo>
                  <a:lnTo>
                    <a:pt x="351" y="42"/>
                  </a:lnTo>
                  <a:lnTo>
                    <a:pt x="359" y="40"/>
                  </a:lnTo>
                  <a:lnTo>
                    <a:pt x="367" y="40"/>
                  </a:lnTo>
                  <a:lnTo>
                    <a:pt x="374" y="40"/>
                  </a:lnTo>
                  <a:lnTo>
                    <a:pt x="382" y="39"/>
                  </a:lnTo>
                  <a:lnTo>
                    <a:pt x="390" y="39"/>
                  </a:lnTo>
                  <a:lnTo>
                    <a:pt x="397" y="38"/>
                  </a:lnTo>
                  <a:lnTo>
                    <a:pt x="406" y="38"/>
                  </a:lnTo>
                  <a:lnTo>
                    <a:pt x="414" y="36"/>
                  </a:lnTo>
                  <a:lnTo>
                    <a:pt x="422" y="36"/>
                  </a:lnTo>
                  <a:lnTo>
                    <a:pt x="430" y="36"/>
                  </a:lnTo>
                  <a:lnTo>
                    <a:pt x="439" y="36"/>
                  </a:lnTo>
                  <a:lnTo>
                    <a:pt x="446" y="35"/>
                  </a:lnTo>
                  <a:lnTo>
                    <a:pt x="454" y="35"/>
                  </a:lnTo>
                  <a:lnTo>
                    <a:pt x="462" y="34"/>
                  </a:lnTo>
                  <a:lnTo>
                    <a:pt x="470" y="34"/>
                  </a:lnTo>
                  <a:lnTo>
                    <a:pt x="477" y="33"/>
                  </a:lnTo>
                  <a:lnTo>
                    <a:pt x="485" y="33"/>
                  </a:lnTo>
                  <a:lnTo>
                    <a:pt x="493" y="33"/>
                  </a:lnTo>
                  <a:lnTo>
                    <a:pt x="502" y="33"/>
                  </a:lnTo>
                  <a:lnTo>
                    <a:pt x="510" y="31"/>
                  </a:lnTo>
                  <a:lnTo>
                    <a:pt x="517" y="31"/>
                  </a:lnTo>
                  <a:lnTo>
                    <a:pt x="525" y="30"/>
                  </a:lnTo>
                  <a:lnTo>
                    <a:pt x="534" y="30"/>
                  </a:lnTo>
                  <a:lnTo>
                    <a:pt x="542" y="30"/>
                  </a:lnTo>
                  <a:lnTo>
                    <a:pt x="550" y="30"/>
                  </a:lnTo>
                  <a:lnTo>
                    <a:pt x="557" y="30"/>
                  </a:lnTo>
                  <a:lnTo>
                    <a:pt x="566" y="30"/>
                  </a:lnTo>
                  <a:lnTo>
                    <a:pt x="572" y="29"/>
                  </a:lnTo>
                  <a:lnTo>
                    <a:pt x="578" y="27"/>
                  </a:lnTo>
                  <a:lnTo>
                    <a:pt x="586" y="26"/>
                  </a:lnTo>
                  <a:lnTo>
                    <a:pt x="593" y="26"/>
                  </a:lnTo>
                  <a:lnTo>
                    <a:pt x="601" y="25"/>
                  </a:lnTo>
                  <a:lnTo>
                    <a:pt x="610" y="25"/>
                  </a:lnTo>
                  <a:lnTo>
                    <a:pt x="619" y="25"/>
                  </a:lnTo>
                  <a:lnTo>
                    <a:pt x="630" y="25"/>
                  </a:lnTo>
                  <a:lnTo>
                    <a:pt x="639" y="24"/>
                  </a:lnTo>
                  <a:lnTo>
                    <a:pt x="649" y="24"/>
                  </a:lnTo>
                  <a:lnTo>
                    <a:pt x="661" y="24"/>
                  </a:lnTo>
                  <a:lnTo>
                    <a:pt x="672" y="24"/>
                  </a:lnTo>
                  <a:lnTo>
                    <a:pt x="684" y="22"/>
                  </a:lnTo>
                  <a:lnTo>
                    <a:pt x="695" y="22"/>
                  </a:lnTo>
                  <a:lnTo>
                    <a:pt x="708" y="22"/>
                  </a:lnTo>
                  <a:lnTo>
                    <a:pt x="721" y="22"/>
                  </a:lnTo>
                  <a:lnTo>
                    <a:pt x="733" y="21"/>
                  </a:lnTo>
                  <a:lnTo>
                    <a:pt x="746" y="21"/>
                  </a:lnTo>
                  <a:lnTo>
                    <a:pt x="759" y="21"/>
                  </a:lnTo>
                  <a:lnTo>
                    <a:pt x="773" y="21"/>
                  </a:lnTo>
                  <a:lnTo>
                    <a:pt x="786" y="21"/>
                  </a:lnTo>
                  <a:lnTo>
                    <a:pt x="800" y="21"/>
                  </a:lnTo>
                  <a:lnTo>
                    <a:pt x="813" y="21"/>
                  </a:lnTo>
                  <a:lnTo>
                    <a:pt x="828" y="21"/>
                  </a:lnTo>
                  <a:lnTo>
                    <a:pt x="842" y="20"/>
                  </a:lnTo>
                  <a:lnTo>
                    <a:pt x="857" y="20"/>
                  </a:lnTo>
                  <a:lnTo>
                    <a:pt x="871" y="20"/>
                  </a:lnTo>
                  <a:lnTo>
                    <a:pt x="886" y="20"/>
                  </a:lnTo>
                  <a:lnTo>
                    <a:pt x="900" y="20"/>
                  </a:lnTo>
                  <a:lnTo>
                    <a:pt x="915" y="20"/>
                  </a:lnTo>
                  <a:lnTo>
                    <a:pt x="930" y="20"/>
                  </a:lnTo>
                  <a:lnTo>
                    <a:pt x="946" y="20"/>
                  </a:lnTo>
                  <a:lnTo>
                    <a:pt x="960" y="18"/>
                  </a:lnTo>
                  <a:lnTo>
                    <a:pt x="974" y="18"/>
                  </a:lnTo>
                  <a:lnTo>
                    <a:pt x="988" y="18"/>
                  </a:lnTo>
                  <a:lnTo>
                    <a:pt x="1004" y="18"/>
                  </a:lnTo>
                  <a:lnTo>
                    <a:pt x="1018" y="17"/>
                  </a:lnTo>
                  <a:lnTo>
                    <a:pt x="1032" y="17"/>
                  </a:lnTo>
                  <a:lnTo>
                    <a:pt x="1046" y="17"/>
                  </a:lnTo>
                  <a:lnTo>
                    <a:pt x="1062" y="17"/>
                  </a:lnTo>
                  <a:lnTo>
                    <a:pt x="1075" y="16"/>
                  </a:lnTo>
                  <a:lnTo>
                    <a:pt x="1089" y="16"/>
                  </a:lnTo>
                  <a:lnTo>
                    <a:pt x="1103" y="16"/>
                  </a:lnTo>
                  <a:lnTo>
                    <a:pt x="1117" y="16"/>
                  </a:lnTo>
                  <a:lnTo>
                    <a:pt x="1130" y="16"/>
                  </a:lnTo>
                  <a:lnTo>
                    <a:pt x="1144" y="16"/>
                  </a:lnTo>
                  <a:lnTo>
                    <a:pt x="1157" y="16"/>
                  </a:lnTo>
                  <a:lnTo>
                    <a:pt x="1171" y="16"/>
                  </a:lnTo>
                  <a:lnTo>
                    <a:pt x="1183" y="15"/>
                  </a:lnTo>
                  <a:lnTo>
                    <a:pt x="1194" y="15"/>
                  </a:lnTo>
                  <a:lnTo>
                    <a:pt x="1206" y="13"/>
                  </a:lnTo>
                  <a:lnTo>
                    <a:pt x="1218" y="13"/>
                  </a:lnTo>
                  <a:lnTo>
                    <a:pt x="1228" y="12"/>
                  </a:lnTo>
                  <a:lnTo>
                    <a:pt x="1240" y="12"/>
                  </a:lnTo>
                  <a:lnTo>
                    <a:pt x="1250" y="11"/>
                  </a:lnTo>
                  <a:lnTo>
                    <a:pt x="1262" y="11"/>
                  </a:lnTo>
                  <a:lnTo>
                    <a:pt x="1271" y="9"/>
                  </a:lnTo>
                  <a:lnTo>
                    <a:pt x="1280" y="9"/>
                  </a:lnTo>
                  <a:lnTo>
                    <a:pt x="1289" y="8"/>
                  </a:lnTo>
                  <a:lnTo>
                    <a:pt x="1298" y="8"/>
                  </a:lnTo>
                  <a:lnTo>
                    <a:pt x="1304" y="7"/>
                  </a:lnTo>
                  <a:lnTo>
                    <a:pt x="1312" y="7"/>
                  </a:lnTo>
                  <a:lnTo>
                    <a:pt x="1320" y="7"/>
                  </a:lnTo>
                  <a:lnTo>
                    <a:pt x="1327" y="7"/>
                  </a:lnTo>
                  <a:lnTo>
                    <a:pt x="2132" y="2"/>
                  </a:lnTo>
                  <a:lnTo>
                    <a:pt x="2140" y="0"/>
                  </a:lnTo>
                  <a:lnTo>
                    <a:pt x="2147" y="0"/>
                  </a:lnTo>
                  <a:lnTo>
                    <a:pt x="2157" y="0"/>
                  </a:lnTo>
                  <a:lnTo>
                    <a:pt x="2167" y="0"/>
                  </a:lnTo>
                  <a:lnTo>
                    <a:pt x="2176" y="0"/>
                  </a:lnTo>
                  <a:lnTo>
                    <a:pt x="2186" y="0"/>
                  </a:lnTo>
                  <a:lnTo>
                    <a:pt x="2198" y="0"/>
                  </a:lnTo>
                  <a:lnTo>
                    <a:pt x="2209" y="0"/>
                  </a:lnTo>
                  <a:lnTo>
                    <a:pt x="2221" y="0"/>
                  </a:lnTo>
                  <a:lnTo>
                    <a:pt x="2233" y="0"/>
                  </a:lnTo>
                  <a:lnTo>
                    <a:pt x="2244" y="0"/>
                  </a:lnTo>
                  <a:lnTo>
                    <a:pt x="2258" y="0"/>
                  </a:lnTo>
                  <a:lnTo>
                    <a:pt x="2270" y="0"/>
                  </a:lnTo>
                  <a:lnTo>
                    <a:pt x="2284" y="0"/>
                  </a:lnTo>
                  <a:lnTo>
                    <a:pt x="2297" y="0"/>
                  </a:lnTo>
                  <a:lnTo>
                    <a:pt x="2313" y="2"/>
                  </a:lnTo>
                  <a:lnTo>
                    <a:pt x="2325" y="2"/>
                  </a:lnTo>
                  <a:lnTo>
                    <a:pt x="2340" y="2"/>
                  </a:lnTo>
                  <a:lnTo>
                    <a:pt x="2355" y="2"/>
                  </a:lnTo>
                  <a:lnTo>
                    <a:pt x="2371" y="2"/>
                  </a:lnTo>
                  <a:lnTo>
                    <a:pt x="2386" y="2"/>
                  </a:lnTo>
                  <a:lnTo>
                    <a:pt x="2402" y="3"/>
                  </a:lnTo>
                  <a:lnTo>
                    <a:pt x="2417" y="3"/>
                  </a:lnTo>
                  <a:lnTo>
                    <a:pt x="2434" y="4"/>
                  </a:lnTo>
                  <a:lnTo>
                    <a:pt x="2449" y="4"/>
                  </a:lnTo>
                  <a:lnTo>
                    <a:pt x="2465" y="4"/>
                  </a:lnTo>
                  <a:lnTo>
                    <a:pt x="2481" y="4"/>
                  </a:lnTo>
                  <a:lnTo>
                    <a:pt x="2498" y="6"/>
                  </a:lnTo>
                  <a:lnTo>
                    <a:pt x="2514" y="6"/>
                  </a:lnTo>
                  <a:lnTo>
                    <a:pt x="2531" y="7"/>
                  </a:lnTo>
                  <a:lnTo>
                    <a:pt x="2547" y="7"/>
                  </a:lnTo>
                  <a:lnTo>
                    <a:pt x="2564" y="8"/>
                  </a:lnTo>
                  <a:lnTo>
                    <a:pt x="2580" y="8"/>
                  </a:lnTo>
                  <a:lnTo>
                    <a:pt x="2596" y="8"/>
                  </a:lnTo>
                  <a:lnTo>
                    <a:pt x="2612" y="8"/>
                  </a:lnTo>
                  <a:lnTo>
                    <a:pt x="2629" y="8"/>
                  </a:lnTo>
                  <a:lnTo>
                    <a:pt x="2644" y="8"/>
                  </a:lnTo>
                  <a:lnTo>
                    <a:pt x="2661" y="9"/>
                  </a:lnTo>
                  <a:lnTo>
                    <a:pt x="2676" y="9"/>
                  </a:lnTo>
                  <a:lnTo>
                    <a:pt x="2693" y="11"/>
                  </a:lnTo>
                  <a:lnTo>
                    <a:pt x="2708" y="11"/>
                  </a:lnTo>
                  <a:lnTo>
                    <a:pt x="2724" y="11"/>
                  </a:lnTo>
                  <a:lnTo>
                    <a:pt x="2739" y="11"/>
                  </a:lnTo>
                  <a:lnTo>
                    <a:pt x="2755" y="12"/>
                  </a:lnTo>
                  <a:lnTo>
                    <a:pt x="2769" y="12"/>
                  </a:lnTo>
                  <a:lnTo>
                    <a:pt x="2785" y="13"/>
                  </a:lnTo>
                  <a:lnTo>
                    <a:pt x="2800" y="13"/>
                  </a:lnTo>
                  <a:lnTo>
                    <a:pt x="2816" y="15"/>
                  </a:lnTo>
                  <a:lnTo>
                    <a:pt x="2828" y="15"/>
                  </a:lnTo>
                  <a:lnTo>
                    <a:pt x="2841" y="15"/>
                  </a:lnTo>
                  <a:lnTo>
                    <a:pt x="2854" y="15"/>
                  </a:lnTo>
                  <a:lnTo>
                    <a:pt x="2868" y="16"/>
                  </a:lnTo>
                  <a:lnTo>
                    <a:pt x="2881" y="16"/>
                  </a:lnTo>
                  <a:lnTo>
                    <a:pt x="2894" y="17"/>
                  </a:lnTo>
                  <a:lnTo>
                    <a:pt x="2906" y="17"/>
                  </a:lnTo>
                  <a:lnTo>
                    <a:pt x="2919" y="18"/>
                  </a:lnTo>
                  <a:lnTo>
                    <a:pt x="2929" y="18"/>
                  </a:lnTo>
                  <a:lnTo>
                    <a:pt x="2941" y="18"/>
                  </a:lnTo>
                  <a:lnTo>
                    <a:pt x="2951" y="18"/>
                  </a:lnTo>
                  <a:lnTo>
                    <a:pt x="2961" y="20"/>
                  </a:lnTo>
                  <a:lnTo>
                    <a:pt x="2970" y="20"/>
                  </a:lnTo>
                  <a:lnTo>
                    <a:pt x="2981" y="21"/>
                  </a:lnTo>
                  <a:lnTo>
                    <a:pt x="2990" y="21"/>
                  </a:lnTo>
                  <a:lnTo>
                    <a:pt x="2999" y="22"/>
                  </a:lnTo>
                  <a:lnTo>
                    <a:pt x="3010" y="22"/>
                  </a:lnTo>
                  <a:lnTo>
                    <a:pt x="3022" y="24"/>
                  </a:lnTo>
                  <a:lnTo>
                    <a:pt x="3033" y="24"/>
                  </a:lnTo>
                  <a:lnTo>
                    <a:pt x="3046" y="25"/>
                  </a:lnTo>
                  <a:lnTo>
                    <a:pt x="3058" y="25"/>
                  </a:lnTo>
                  <a:lnTo>
                    <a:pt x="3070" y="26"/>
                  </a:lnTo>
                  <a:lnTo>
                    <a:pt x="3081" y="27"/>
                  </a:lnTo>
                  <a:lnTo>
                    <a:pt x="3094" y="29"/>
                  </a:lnTo>
                  <a:lnTo>
                    <a:pt x="3106" y="29"/>
                  </a:lnTo>
                  <a:lnTo>
                    <a:pt x="3117" y="30"/>
                  </a:lnTo>
                  <a:lnTo>
                    <a:pt x="3129" y="31"/>
                  </a:lnTo>
                  <a:lnTo>
                    <a:pt x="3142" y="33"/>
                  </a:lnTo>
                  <a:lnTo>
                    <a:pt x="3153" y="34"/>
                  </a:lnTo>
                  <a:lnTo>
                    <a:pt x="3165" y="36"/>
                  </a:lnTo>
                  <a:lnTo>
                    <a:pt x="3177" y="38"/>
                  </a:lnTo>
                  <a:lnTo>
                    <a:pt x="3190" y="40"/>
                  </a:lnTo>
                  <a:lnTo>
                    <a:pt x="3200" y="40"/>
                  </a:lnTo>
                  <a:lnTo>
                    <a:pt x="3211" y="43"/>
                  </a:lnTo>
                  <a:lnTo>
                    <a:pt x="3223" y="44"/>
                  </a:lnTo>
                  <a:lnTo>
                    <a:pt x="3235" y="48"/>
                  </a:lnTo>
                  <a:lnTo>
                    <a:pt x="3246" y="49"/>
                  </a:lnTo>
                  <a:lnTo>
                    <a:pt x="3258" y="52"/>
                  </a:lnTo>
                  <a:lnTo>
                    <a:pt x="3269" y="56"/>
                  </a:lnTo>
                  <a:lnTo>
                    <a:pt x="3281" y="60"/>
                  </a:lnTo>
                  <a:lnTo>
                    <a:pt x="3291" y="64"/>
                  </a:lnTo>
                  <a:lnTo>
                    <a:pt x="3302" y="67"/>
                  </a:lnTo>
                  <a:lnTo>
                    <a:pt x="3312" y="71"/>
                  </a:lnTo>
                  <a:lnTo>
                    <a:pt x="3324" y="76"/>
                  </a:lnTo>
                  <a:lnTo>
                    <a:pt x="3334" y="80"/>
                  </a:lnTo>
                  <a:lnTo>
                    <a:pt x="3344" y="86"/>
                  </a:lnTo>
                  <a:lnTo>
                    <a:pt x="3355" y="91"/>
                  </a:lnTo>
                  <a:lnTo>
                    <a:pt x="3366" y="98"/>
                  </a:lnTo>
                  <a:lnTo>
                    <a:pt x="3373" y="102"/>
                  </a:lnTo>
                  <a:lnTo>
                    <a:pt x="3380" y="109"/>
                  </a:lnTo>
                  <a:lnTo>
                    <a:pt x="3387" y="115"/>
                  </a:lnTo>
                  <a:lnTo>
                    <a:pt x="3395" y="123"/>
                  </a:lnTo>
                  <a:lnTo>
                    <a:pt x="3400" y="129"/>
                  </a:lnTo>
                  <a:lnTo>
                    <a:pt x="3405" y="137"/>
                  </a:lnTo>
                  <a:lnTo>
                    <a:pt x="3410" y="145"/>
                  </a:lnTo>
                  <a:lnTo>
                    <a:pt x="3416" y="153"/>
                  </a:lnTo>
                  <a:lnTo>
                    <a:pt x="3419" y="160"/>
                  </a:lnTo>
                  <a:lnTo>
                    <a:pt x="3423" y="168"/>
                  </a:lnTo>
                  <a:lnTo>
                    <a:pt x="3426" y="177"/>
                  </a:lnTo>
                  <a:lnTo>
                    <a:pt x="3428" y="186"/>
                  </a:lnTo>
                  <a:lnTo>
                    <a:pt x="3428" y="195"/>
                  </a:lnTo>
                  <a:lnTo>
                    <a:pt x="3428" y="205"/>
                  </a:lnTo>
                  <a:lnTo>
                    <a:pt x="3427" y="214"/>
                  </a:lnTo>
                  <a:lnTo>
                    <a:pt x="3426" y="225"/>
                  </a:lnTo>
                  <a:lnTo>
                    <a:pt x="3420" y="236"/>
                  </a:lnTo>
                  <a:lnTo>
                    <a:pt x="3416" y="249"/>
                  </a:lnTo>
                  <a:lnTo>
                    <a:pt x="3410" y="261"/>
                  </a:lnTo>
                  <a:lnTo>
                    <a:pt x="3405" y="273"/>
                  </a:lnTo>
                  <a:lnTo>
                    <a:pt x="3396" y="282"/>
                  </a:lnTo>
                  <a:lnTo>
                    <a:pt x="3388" y="292"/>
                  </a:lnTo>
                  <a:lnTo>
                    <a:pt x="3378" y="301"/>
                  </a:lnTo>
                  <a:lnTo>
                    <a:pt x="3369" y="311"/>
                  </a:lnTo>
                  <a:lnTo>
                    <a:pt x="3357" y="318"/>
                  </a:lnTo>
                  <a:lnTo>
                    <a:pt x="3346" y="325"/>
                  </a:lnTo>
                  <a:lnTo>
                    <a:pt x="3334" y="332"/>
                  </a:lnTo>
                  <a:lnTo>
                    <a:pt x="3324" y="340"/>
                  </a:lnTo>
                  <a:lnTo>
                    <a:pt x="3312" y="345"/>
                  </a:lnTo>
                  <a:lnTo>
                    <a:pt x="3300" y="350"/>
                  </a:lnTo>
                  <a:lnTo>
                    <a:pt x="3289" y="355"/>
                  </a:lnTo>
                  <a:lnTo>
                    <a:pt x="3277" y="360"/>
                  </a:lnTo>
                  <a:lnTo>
                    <a:pt x="3268" y="362"/>
                  </a:lnTo>
                  <a:lnTo>
                    <a:pt x="3260" y="363"/>
                  </a:lnTo>
                  <a:lnTo>
                    <a:pt x="3251" y="364"/>
                  </a:lnTo>
                  <a:lnTo>
                    <a:pt x="3244" y="365"/>
                  </a:lnTo>
                  <a:lnTo>
                    <a:pt x="3235" y="365"/>
                  </a:lnTo>
                  <a:lnTo>
                    <a:pt x="3227" y="367"/>
                  </a:lnTo>
                  <a:lnTo>
                    <a:pt x="3218" y="368"/>
                  </a:lnTo>
                  <a:lnTo>
                    <a:pt x="3210" y="369"/>
                  </a:lnTo>
                  <a:lnTo>
                    <a:pt x="3201" y="369"/>
                  </a:lnTo>
                  <a:lnTo>
                    <a:pt x="3192" y="369"/>
                  </a:lnTo>
                  <a:lnTo>
                    <a:pt x="3183" y="369"/>
                  </a:lnTo>
                  <a:lnTo>
                    <a:pt x="3175" y="371"/>
                  </a:lnTo>
                  <a:lnTo>
                    <a:pt x="3166" y="371"/>
                  </a:lnTo>
                  <a:lnTo>
                    <a:pt x="3159" y="372"/>
                  </a:lnTo>
                  <a:lnTo>
                    <a:pt x="3151" y="373"/>
                  </a:lnTo>
                  <a:lnTo>
                    <a:pt x="3143" y="376"/>
                  </a:lnTo>
                  <a:lnTo>
                    <a:pt x="3135" y="378"/>
                  </a:lnTo>
                  <a:lnTo>
                    <a:pt x="3129" y="381"/>
                  </a:lnTo>
                  <a:lnTo>
                    <a:pt x="3126" y="389"/>
                  </a:lnTo>
                  <a:lnTo>
                    <a:pt x="3125" y="396"/>
                  </a:lnTo>
                  <a:lnTo>
                    <a:pt x="3122" y="405"/>
                  </a:lnTo>
                  <a:lnTo>
                    <a:pt x="3120" y="414"/>
                  </a:lnTo>
                  <a:lnTo>
                    <a:pt x="3115" y="421"/>
                  </a:lnTo>
                  <a:lnTo>
                    <a:pt x="3110" y="429"/>
                  </a:lnTo>
                  <a:lnTo>
                    <a:pt x="3102" y="435"/>
                  </a:lnTo>
                  <a:lnTo>
                    <a:pt x="3095" y="441"/>
                  </a:lnTo>
                  <a:lnTo>
                    <a:pt x="3086" y="444"/>
                  </a:lnTo>
                  <a:lnTo>
                    <a:pt x="3079" y="448"/>
                  </a:lnTo>
                  <a:lnTo>
                    <a:pt x="3070" y="451"/>
                  </a:lnTo>
                  <a:lnTo>
                    <a:pt x="3061" y="453"/>
                  </a:lnTo>
                  <a:lnTo>
                    <a:pt x="3050" y="453"/>
                  </a:lnTo>
                  <a:lnTo>
                    <a:pt x="3042" y="454"/>
                  </a:lnTo>
                  <a:lnTo>
                    <a:pt x="3033" y="453"/>
                  </a:lnTo>
                  <a:lnTo>
                    <a:pt x="3026" y="451"/>
                  </a:lnTo>
                  <a:lnTo>
                    <a:pt x="3013" y="443"/>
                  </a:lnTo>
                  <a:lnTo>
                    <a:pt x="3001" y="436"/>
                  </a:lnTo>
                  <a:lnTo>
                    <a:pt x="2990" y="427"/>
                  </a:lnTo>
                  <a:lnTo>
                    <a:pt x="2981" y="418"/>
                  </a:lnTo>
                  <a:lnTo>
                    <a:pt x="2972" y="407"/>
                  </a:lnTo>
                  <a:lnTo>
                    <a:pt x="2965" y="395"/>
                  </a:lnTo>
                  <a:lnTo>
                    <a:pt x="2960" y="382"/>
                  </a:lnTo>
                  <a:lnTo>
                    <a:pt x="2957" y="369"/>
                  </a:lnTo>
                  <a:lnTo>
                    <a:pt x="2950" y="364"/>
                  </a:lnTo>
                  <a:lnTo>
                    <a:pt x="2942" y="362"/>
                  </a:lnTo>
                  <a:lnTo>
                    <a:pt x="2934" y="360"/>
                  </a:lnTo>
                  <a:lnTo>
                    <a:pt x="2928" y="360"/>
                  </a:lnTo>
                  <a:lnTo>
                    <a:pt x="2919" y="359"/>
                  </a:lnTo>
                  <a:lnTo>
                    <a:pt x="2910" y="359"/>
                  </a:lnTo>
                  <a:lnTo>
                    <a:pt x="2902" y="360"/>
                  </a:lnTo>
                  <a:lnTo>
                    <a:pt x="2894" y="363"/>
                  </a:lnTo>
                  <a:lnTo>
                    <a:pt x="2885" y="363"/>
                  </a:lnTo>
                  <a:lnTo>
                    <a:pt x="2877" y="363"/>
                  </a:lnTo>
                  <a:lnTo>
                    <a:pt x="2870" y="363"/>
                  </a:lnTo>
                  <a:lnTo>
                    <a:pt x="2862" y="363"/>
                  </a:lnTo>
                  <a:lnTo>
                    <a:pt x="2852" y="363"/>
                  </a:lnTo>
                  <a:lnTo>
                    <a:pt x="2843" y="363"/>
                  </a:lnTo>
                  <a:lnTo>
                    <a:pt x="2834" y="363"/>
                  </a:lnTo>
                  <a:lnTo>
                    <a:pt x="2825" y="363"/>
                  </a:lnTo>
                  <a:lnTo>
                    <a:pt x="2814" y="363"/>
                  </a:lnTo>
                  <a:lnTo>
                    <a:pt x="2804" y="363"/>
                  </a:lnTo>
                  <a:lnTo>
                    <a:pt x="2792" y="363"/>
                  </a:lnTo>
                  <a:lnTo>
                    <a:pt x="2782" y="363"/>
                  </a:lnTo>
                  <a:lnTo>
                    <a:pt x="2770" y="363"/>
                  </a:lnTo>
                  <a:lnTo>
                    <a:pt x="2759" y="363"/>
                  </a:lnTo>
                  <a:lnTo>
                    <a:pt x="2747" y="363"/>
                  </a:lnTo>
                  <a:lnTo>
                    <a:pt x="2737" y="363"/>
                  </a:lnTo>
                  <a:lnTo>
                    <a:pt x="2724" y="363"/>
                  </a:lnTo>
                  <a:lnTo>
                    <a:pt x="2711" y="363"/>
                  </a:lnTo>
                  <a:lnTo>
                    <a:pt x="2698" y="363"/>
                  </a:lnTo>
                  <a:lnTo>
                    <a:pt x="2687" y="363"/>
                  </a:lnTo>
                  <a:lnTo>
                    <a:pt x="2674" y="363"/>
                  </a:lnTo>
                  <a:lnTo>
                    <a:pt x="2661" y="363"/>
                  </a:lnTo>
                  <a:lnTo>
                    <a:pt x="2648" y="363"/>
                  </a:lnTo>
                  <a:lnTo>
                    <a:pt x="2635" y="364"/>
                  </a:lnTo>
                  <a:lnTo>
                    <a:pt x="2621" y="364"/>
                  </a:lnTo>
                  <a:lnTo>
                    <a:pt x="2608" y="364"/>
                  </a:lnTo>
                  <a:lnTo>
                    <a:pt x="2594" y="364"/>
                  </a:lnTo>
                  <a:lnTo>
                    <a:pt x="2581" y="365"/>
                  </a:lnTo>
                  <a:lnTo>
                    <a:pt x="2567" y="365"/>
                  </a:lnTo>
                  <a:lnTo>
                    <a:pt x="2554" y="367"/>
                  </a:lnTo>
                  <a:lnTo>
                    <a:pt x="2540" y="367"/>
                  </a:lnTo>
                  <a:lnTo>
                    <a:pt x="2527" y="368"/>
                  </a:lnTo>
                  <a:lnTo>
                    <a:pt x="2511" y="368"/>
                  </a:lnTo>
                  <a:lnTo>
                    <a:pt x="2498" y="368"/>
                  </a:lnTo>
                  <a:lnTo>
                    <a:pt x="2484" y="368"/>
                  </a:lnTo>
                  <a:lnTo>
                    <a:pt x="2471" y="368"/>
                  </a:lnTo>
                  <a:lnTo>
                    <a:pt x="2457" y="368"/>
                  </a:lnTo>
                  <a:lnTo>
                    <a:pt x="2444" y="369"/>
                  </a:lnTo>
                  <a:lnTo>
                    <a:pt x="2430" y="369"/>
                  </a:lnTo>
                  <a:lnTo>
                    <a:pt x="2417" y="371"/>
                  </a:lnTo>
                  <a:lnTo>
                    <a:pt x="2403" y="371"/>
                  </a:lnTo>
                  <a:lnTo>
                    <a:pt x="2390" y="371"/>
                  </a:lnTo>
                  <a:lnTo>
                    <a:pt x="2377" y="371"/>
                  </a:lnTo>
                  <a:lnTo>
                    <a:pt x="2364" y="372"/>
                  </a:lnTo>
                  <a:lnTo>
                    <a:pt x="2351" y="372"/>
                  </a:lnTo>
                  <a:lnTo>
                    <a:pt x="2340" y="373"/>
                  </a:lnTo>
                  <a:lnTo>
                    <a:pt x="2328" y="373"/>
                  </a:lnTo>
                  <a:lnTo>
                    <a:pt x="2316" y="374"/>
                  </a:lnTo>
                  <a:lnTo>
                    <a:pt x="2304" y="374"/>
                  </a:lnTo>
                  <a:lnTo>
                    <a:pt x="2292" y="374"/>
                  </a:lnTo>
                  <a:lnTo>
                    <a:pt x="2280" y="374"/>
                  </a:lnTo>
                  <a:lnTo>
                    <a:pt x="2270" y="376"/>
                  </a:lnTo>
                  <a:lnTo>
                    <a:pt x="2258" y="376"/>
                  </a:lnTo>
                  <a:lnTo>
                    <a:pt x="2247" y="377"/>
                  </a:lnTo>
                  <a:lnTo>
                    <a:pt x="2236" y="377"/>
                  </a:lnTo>
                  <a:lnTo>
                    <a:pt x="2227" y="378"/>
                  </a:lnTo>
                  <a:lnTo>
                    <a:pt x="2217" y="378"/>
                  </a:lnTo>
                  <a:lnTo>
                    <a:pt x="2208" y="380"/>
                  </a:lnTo>
                  <a:lnTo>
                    <a:pt x="2199" y="381"/>
                  </a:lnTo>
                  <a:lnTo>
                    <a:pt x="2191" y="382"/>
                  </a:lnTo>
                  <a:lnTo>
                    <a:pt x="2184" y="382"/>
                  </a:lnTo>
                  <a:lnTo>
                    <a:pt x="2176" y="383"/>
                  </a:lnTo>
                  <a:lnTo>
                    <a:pt x="2168" y="385"/>
                  </a:lnTo>
                  <a:lnTo>
                    <a:pt x="2163" y="386"/>
                  </a:lnTo>
                  <a:lnTo>
                    <a:pt x="2160" y="396"/>
                  </a:lnTo>
                  <a:lnTo>
                    <a:pt x="2158" y="403"/>
                  </a:lnTo>
                  <a:lnTo>
                    <a:pt x="2157" y="411"/>
                  </a:lnTo>
                  <a:lnTo>
                    <a:pt x="2155" y="418"/>
                  </a:lnTo>
                  <a:lnTo>
                    <a:pt x="2155" y="427"/>
                  </a:lnTo>
                  <a:lnTo>
                    <a:pt x="2153" y="436"/>
                  </a:lnTo>
                  <a:lnTo>
                    <a:pt x="2151" y="447"/>
                  </a:lnTo>
                  <a:lnTo>
                    <a:pt x="2150" y="456"/>
                  </a:lnTo>
                  <a:lnTo>
                    <a:pt x="2150" y="467"/>
                  </a:lnTo>
                  <a:lnTo>
                    <a:pt x="2147" y="476"/>
                  </a:lnTo>
                  <a:lnTo>
                    <a:pt x="2147" y="487"/>
                  </a:lnTo>
                  <a:lnTo>
                    <a:pt x="2145" y="498"/>
                  </a:lnTo>
                  <a:lnTo>
                    <a:pt x="2145" y="510"/>
                  </a:lnTo>
                  <a:lnTo>
                    <a:pt x="2144" y="521"/>
                  </a:lnTo>
                  <a:lnTo>
                    <a:pt x="2142" y="533"/>
                  </a:lnTo>
                  <a:lnTo>
                    <a:pt x="2141" y="545"/>
                  </a:lnTo>
                  <a:lnTo>
                    <a:pt x="2141" y="558"/>
                  </a:lnTo>
                  <a:lnTo>
                    <a:pt x="1220" y="55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79" name="Freeform 11"/>
            <p:cNvSpPr>
              <a:spLocks/>
            </p:cNvSpPr>
            <p:nvPr/>
          </p:nvSpPr>
          <p:spPr bwMode="auto">
            <a:xfrm>
              <a:off x="3175" y="1909"/>
              <a:ext cx="508" cy="278"/>
            </a:xfrm>
            <a:custGeom>
              <a:avLst/>
              <a:gdLst/>
              <a:ahLst/>
              <a:cxnLst>
                <a:cxn ang="0">
                  <a:pos x="918" y="15"/>
                </a:cxn>
                <a:cxn ang="0">
                  <a:pos x="916" y="41"/>
                </a:cxn>
                <a:cxn ang="0">
                  <a:pos x="913" y="68"/>
                </a:cxn>
                <a:cxn ang="0">
                  <a:pos x="909" y="94"/>
                </a:cxn>
                <a:cxn ang="0">
                  <a:pos x="908" y="122"/>
                </a:cxn>
                <a:cxn ang="0">
                  <a:pos x="906" y="149"/>
                </a:cxn>
                <a:cxn ang="0">
                  <a:pos x="903" y="176"/>
                </a:cxn>
                <a:cxn ang="0">
                  <a:pos x="900" y="202"/>
                </a:cxn>
                <a:cxn ang="0">
                  <a:pos x="899" y="229"/>
                </a:cxn>
                <a:cxn ang="0">
                  <a:pos x="897" y="254"/>
                </a:cxn>
                <a:cxn ang="0">
                  <a:pos x="897" y="281"/>
                </a:cxn>
                <a:cxn ang="0">
                  <a:pos x="894" y="304"/>
                </a:cxn>
                <a:cxn ang="0">
                  <a:pos x="893" y="326"/>
                </a:cxn>
                <a:cxn ang="0">
                  <a:pos x="891" y="354"/>
                </a:cxn>
                <a:cxn ang="0">
                  <a:pos x="890" y="393"/>
                </a:cxn>
                <a:cxn ang="0">
                  <a:pos x="888" y="423"/>
                </a:cxn>
                <a:cxn ang="0">
                  <a:pos x="888" y="445"/>
                </a:cxn>
                <a:cxn ang="0">
                  <a:pos x="890" y="456"/>
                </a:cxn>
                <a:cxn ang="0">
                  <a:pos x="909" y="470"/>
                </a:cxn>
                <a:cxn ang="0">
                  <a:pos x="933" y="490"/>
                </a:cxn>
                <a:cxn ang="0">
                  <a:pos x="965" y="514"/>
                </a:cxn>
                <a:cxn ang="0">
                  <a:pos x="996" y="537"/>
                </a:cxn>
                <a:cxn ang="0">
                  <a:pos x="1018" y="555"/>
                </a:cxn>
                <a:cxn ang="0">
                  <a:pos x="81" y="535"/>
                </a:cxn>
                <a:cxn ang="0">
                  <a:pos x="80" y="510"/>
                </a:cxn>
                <a:cxn ang="0">
                  <a:pos x="80" y="491"/>
                </a:cxn>
                <a:cxn ang="0">
                  <a:pos x="80" y="465"/>
                </a:cxn>
                <a:cxn ang="0">
                  <a:pos x="78" y="450"/>
                </a:cxn>
                <a:cxn ang="0">
                  <a:pos x="74" y="421"/>
                </a:cxn>
                <a:cxn ang="0">
                  <a:pos x="69" y="388"/>
                </a:cxn>
                <a:cxn ang="0">
                  <a:pos x="62" y="353"/>
                </a:cxn>
                <a:cxn ang="0">
                  <a:pos x="60" y="332"/>
                </a:cxn>
                <a:cxn ang="0">
                  <a:pos x="54" y="309"/>
                </a:cxn>
                <a:cxn ang="0">
                  <a:pos x="51" y="286"/>
                </a:cxn>
                <a:cxn ang="0">
                  <a:pos x="47" y="263"/>
                </a:cxn>
                <a:cxn ang="0">
                  <a:pos x="43" y="237"/>
                </a:cxn>
                <a:cxn ang="0">
                  <a:pos x="38" y="211"/>
                </a:cxn>
                <a:cxn ang="0">
                  <a:pos x="32" y="185"/>
                </a:cxn>
                <a:cxn ang="0">
                  <a:pos x="27" y="159"/>
                </a:cxn>
                <a:cxn ang="0">
                  <a:pos x="25" y="134"/>
                </a:cxn>
                <a:cxn ang="0">
                  <a:pos x="18" y="107"/>
                </a:cxn>
                <a:cxn ang="0">
                  <a:pos x="14" y="81"/>
                </a:cxn>
                <a:cxn ang="0">
                  <a:pos x="9" y="55"/>
                </a:cxn>
                <a:cxn ang="0">
                  <a:pos x="5" y="31"/>
                </a:cxn>
                <a:cxn ang="0">
                  <a:pos x="0" y="7"/>
                </a:cxn>
              </a:cxnLst>
              <a:rect l="0" t="0" r="r" b="b"/>
              <a:pathLst>
                <a:path w="1018" h="555">
                  <a:moveTo>
                    <a:pt x="921" y="0"/>
                  </a:moveTo>
                  <a:lnTo>
                    <a:pt x="920" y="7"/>
                  </a:lnTo>
                  <a:lnTo>
                    <a:pt x="918" y="15"/>
                  </a:lnTo>
                  <a:lnTo>
                    <a:pt x="917" y="24"/>
                  </a:lnTo>
                  <a:lnTo>
                    <a:pt x="917" y="33"/>
                  </a:lnTo>
                  <a:lnTo>
                    <a:pt x="916" y="41"/>
                  </a:lnTo>
                  <a:lnTo>
                    <a:pt x="915" y="50"/>
                  </a:lnTo>
                  <a:lnTo>
                    <a:pt x="913" y="59"/>
                  </a:lnTo>
                  <a:lnTo>
                    <a:pt x="913" y="68"/>
                  </a:lnTo>
                  <a:lnTo>
                    <a:pt x="912" y="76"/>
                  </a:lnTo>
                  <a:lnTo>
                    <a:pt x="911" y="86"/>
                  </a:lnTo>
                  <a:lnTo>
                    <a:pt x="909" y="94"/>
                  </a:lnTo>
                  <a:lnTo>
                    <a:pt x="909" y="104"/>
                  </a:lnTo>
                  <a:lnTo>
                    <a:pt x="908" y="113"/>
                  </a:lnTo>
                  <a:lnTo>
                    <a:pt x="908" y="122"/>
                  </a:lnTo>
                  <a:lnTo>
                    <a:pt x="907" y="131"/>
                  </a:lnTo>
                  <a:lnTo>
                    <a:pt x="907" y="141"/>
                  </a:lnTo>
                  <a:lnTo>
                    <a:pt x="906" y="149"/>
                  </a:lnTo>
                  <a:lnTo>
                    <a:pt x="904" y="158"/>
                  </a:lnTo>
                  <a:lnTo>
                    <a:pt x="903" y="167"/>
                  </a:lnTo>
                  <a:lnTo>
                    <a:pt x="903" y="176"/>
                  </a:lnTo>
                  <a:lnTo>
                    <a:pt x="902" y="184"/>
                  </a:lnTo>
                  <a:lnTo>
                    <a:pt x="902" y="194"/>
                  </a:lnTo>
                  <a:lnTo>
                    <a:pt x="900" y="202"/>
                  </a:lnTo>
                  <a:lnTo>
                    <a:pt x="900" y="212"/>
                  </a:lnTo>
                  <a:lnTo>
                    <a:pt x="899" y="220"/>
                  </a:lnTo>
                  <a:lnTo>
                    <a:pt x="899" y="229"/>
                  </a:lnTo>
                  <a:lnTo>
                    <a:pt x="898" y="237"/>
                  </a:lnTo>
                  <a:lnTo>
                    <a:pt x="898" y="246"/>
                  </a:lnTo>
                  <a:lnTo>
                    <a:pt x="897" y="254"/>
                  </a:lnTo>
                  <a:lnTo>
                    <a:pt x="897" y="263"/>
                  </a:lnTo>
                  <a:lnTo>
                    <a:pt x="897" y="272"/>
                  </a:lnTo>
                  <a:lnTo>
                    <a:pt x="897" y="281"/>
                  </a:lnTo>
                  <a:lnTo>
                    <a:pt x="895" y="288"/>
                  </a:lnTo>
                  <a:lnTo>
                    <a:pt x="895" y="296"/>
                  </a:lnTo>
                  <a:lnTo>
                    <a:pt x="894" y="304"/>
                  </a:lnTo>
                  <a:lnTo>
                    <a:pt x="894" y="312"/>
                  </a:lnTo>
                  <a:lnTo>
                    <a:pt x="893" y="318"/>
                  </a:lnTo>
                  <a:lnTo>
                    <a:pt x="893" y="326"/>
                  </a:lnTo>
                  <a:lnTo>
                    <a:pt x="893" y="334"/>
                  </a:lnTo>
                  <a:lnTo>
                    <a:pt x="893" y="341"/>
                  </a:lnTo>
                  <a:lnTo>
                    <a:pt x="891" y="354"/>
                  </a:lnTo>
                  <a:lnTo>
                    <a:pt x="890" y="368"/>
                  </a:lnTo>
                  <a:lnTo>
                    <a:pt x="890" y="380"/>
                  </a:lnTo>
                  <a:lnTo>
                    <a:pt x="890" y="393"/>
                  </a:lnTo>
                  <a:lnTo>
                    <a:pt x="889" y="403"/>
                  </a:lnTo>
                  <a:lnTo>
                    <a:pt x="889" y="414"/>
                  </a:lnTo>
                  <a:lnTo>
                    <a:pt x="888" y="423"/>
                  </a:lnTo>
                  <a:lnTo>
                    <a:pt x="888" y="432"/>
                  </a:lnTo>
                  <a:lnTo>
                    <a:pt x="888" y="438"/>
                  </a:lnTo>
                  <a:lnTo>
                    <a:pt x="888" y="445"/>
                  </a:lnTo>
                  <a:lnTo>
                    <a:pt x="888" y="450"/>
                  </a:lnTo>
                  <a:lnTo>
                    <a:pt x="889" y="455"/>
                  </a:lnTo>
                  <a:lnTo>
                    <a:pt x="890" y="456"/>
                  </a:lnTo>
                  <a:lnTo>
                    <a:pt x="898" y="461"/>
                  </a:lnTo>
                  <a:lnTo>
                    <a:pt x="902" y="465"/>
                  </a:lnTo>
                  <a:lnTo>
                    <a:pt x="909" y="470"/>
                  </a:lnTo>
                  <a:lnTo>
                    <a:pt x="916" y="475"/>
                  </a:lnTo>
                  <a:lnTo>
                    <a:pt x="925" y="483"/>
                  </a:lnTo>
                  <a:lnTo>
                    <a:pt x="933" y="490"/>
                  </a:lnTo>
                  <a:lnTo>
                    <a:pt x="943" y="497"/>
                  </a:lnTo>
                  <a:lnTo>
                    <a:pt x="953" y="505"/>
                  </a:lnTo>
                  <a:lnTo>
                    <a:pt x="965" y="514"/>
                  </a:lnTo>
                  <a:lnTo>
                    <a:pt x="976" y="523"/>
                  </a:lnTo>
                  <a:lnTo>
                    <a:pt x="989" y="534"/>
                  </a:lnTo>
                  <a:lnTo>
                    <a:pt x="996" y="537"/>
                  </a:lnTo>
                  <a:lnTo>
                    <a:pt x="1002" y="544"/>
                  </a:lnTo>
                  <a:lnTo>
                    <a:pt x="1010" y="549"/>
                  </a:lnTo>
                  <a:lnTo>
                    <a:pt x="1018" y="555"/>
                  </a:lnTo>
                  <a:lnTo>
                    <a:pt x="83" y="555"/>
                  </a:lnTo>
                  <a:lnTo>
                    <a:pt x="81" y="544"/>
                  </a:lnTo>
                  <a:lnTo>
                    <a:pt x="81" y="535"/>
                  </a:lnTo>
                  <a:lnTo>
                    <a:pt x="81" y="526"/>
                  </a:lnTo>
                  <a:lnTo>
                    <a:pt x="81" y="518"/>
                  </a:lnTo>
                  <a:lnTo>
                    <a:pt x="80" y="510"/>
                  </a:lnTo>
                  <a:lnTo>
                    <a:pt x="80" y="503"/>
                  </a:lnTo>
                  <a:lnTo>
                    <a:pt x="80" y="496"/>
                  </a:lnTo>
                  <a:lnTo>
                    <a:pt x="80" y="491"/>
                  </a:lnTo>
                  <a:lnTo>
                    <a:pt x="80" y="479"/>
                  </a:lnTo>
                  <a:lnTo>
                    <a:pt x="80" y="472"/>
                  </a:lnTo>
                  <a:lnTo>
                    <a:pt x="80" y="465"/>
                  </a:lnTo>
                  <a:lnTo>
                    <a:pt x="80" y="464"/>
                  </a:lnTo>
                  <a:lnTo>
                    <a:pt x="79" y="456"/>
                  </a:lnTo>
                  <a:lnTo>
                    <a:pt x="78" y="450"/>
                  </a:lnTo>
                  <a:lnTo>
                    <a:pt x="76" y="441"/>
                  </a:lnTo>
                  <a:lnTo>
                    <a:pt x="76" y="432"/>
                  </a:lnTo>
                  <a:lnTo>
                    <a:pt x="74" y="421"/>
                  </a:lnTo>
                  <a:lnTo>
                    <a:pt x="72" y="411"/>
                  </a:lnTo>
                  <a:lnTo>
                    <a:pt x="70" y="399"/>
                  </a:lnTo>
                  <a:lnTo>
                    <a:pt x="69" y="388"/>
                  </a:lnTo>
                  <a:lnTo>
                    <a:pt x="66" y="374"/>
                  </a:lnTo>
                  <a:lnTo>
                    <a:pt x="63" y="361"/>
                  </a:lnTo>
                  <a:lnTo>
                    <a:pt x="62" y="353"/>
                  </a:lnTo>
                  <a:lnTo>
                    <a:pt x="61" y="347"/>
                  </a:lnTo>
                  <a:lnTo>
                    <a:pt x="60" y="339"/>
                  </a:lnTo>
                  <a:lnTo>
                    <a:pt x="60" y="332"/>
                  </a:lnTo>
                  <a:lnTo>
                    <a:pt x="57" y="325"/>
                  </a:lnTo>
                  <a:lnTo>
                    <a:pt x="56" y="317"/>
                  </a:lnTo>
                  <a:lnTo>
                    <a:pt x="54" y="309"/>
                  </a:lnTo>
                  <a:lnTo>
                    <a:pt x="54" y="301"/>
                  </a:lnTo>
                  <a:lnTo>
                    <a:pt x="52" y="294"/>
                  </a:lnTo>
                  <a:lnTo>
                    <a:pt x="51" y="286"/>
                  </a:lnTo>
                  <a:lnTo>
                    <a:pt x="49" y="278"/>
                  </a:lnTo>
                  <a:lnTo>
                    <a:pt x="49" y="272"/>
                  </a:lnTo>
                  <a:lnTo>
                    <a:pt x="47" y="263"/>
                  </a:lnTo>
                  <a:lnTo>
                    <a:pt x="45" y="254"/>
                  </a:lnTo>
                  <a:lnTo>
                    <a:pt x="44" y="245"/>
                  </a:lnTo>
                  <a:lnTo>
                    <a:pt x="43" y="237"/>
                  </a:lnTo>
                  <a:lnTo>
                    <a:pt x="40" y="228"/>
                  </a:lnTo>
                  <a:lnTo>
                    <a:pt x="39" y="220"/>
                  </a:lnTo>
                  <a:lnTo>
                    <a:pt x="38" y="211"/>
                  </a:lnTo>
                  <a:lnTo>
                    <a:pt x="36" y="203"/>
                  </a:lnTo>
                  <a:lnTo>
                    <a:pt x="34" y="194"/>
                  </a:lnTo>
                  <a:lnTo>
                    <a:pt x="32" y="185"/>
                  </a:lnTo>
                  <a:lnTo>
                    <a:pt x="31" y="176"/>
                  </a:lnTo>
                  <a:lnTo>
                    <a:pt x="30" y="169"/>
                  </a:lnTo>
                  <a:lnTo>
                    <a:pt x="27" y="159"/>
                  </a:lnTo>
                  <a:lnTo>
                    <a:pt x="27" y="150"/>
                  </a:lnTo>
                  <a:lnTo>
                    <a:pt x="25" y="141"/>
                  </a:lnTo>
                  <a:lnTo>
                    <a:pt x="25" y="134"/>
                  </a:lnTo>
                  <a:lnTo>
                    <a:pt x="22" y="125"/>
                  </a:lnTo>
                  <a:lnTo>
                    <a:pt x="21" y="116"/>
                  </a:lnTo>
                  <a:lnTo>
                    <a:pt x="18" y="107"/>
                  </a:lnTo>
                  <a:lnTo>
                    <a:pt x="17" y="99"/>
                  </a:lnTo>
                  <a:lnTo>
                    <a:pt x="14" y="90"/>
                  </a:lnTo>
                  <a:lnTo>
                    <a:pt x="14" y="81"/>
                  </a:lnTo>
                  <a:lnTo>
                    <a:pt x="12" y="72"/>
                  </a:lnTo>
                  <a:lnTo>
                    <a:pt x="12" y="64"/>
                  </a:lnTo>
                  <a:lnTo>
                    <a:pt x="9" y="55"/>
                  </a:lnTo>
                  <a:lnTo>
                    <a:pt x="8" y="47"/>
                  </a:lnTo>
                  <a:lnTo>
                    <a:pt x="7" y="38"/>
                  </a:lnTo>
                  <a:lnTo>
                    <a:pt x="5" y="31"/>
                  </a:lnTo>
                  <a:lnTo>
                    <a:pt x="3" y="23"/>
                  </a:lnTo>
                  <a:lnTo>
                    <a:pt x="3" y="15"/>
                  </a:lnTo>
                  <a:lnTo>
                    <a:pt x="0" y="7"/>
                  </a:lnTo>
                  <a:lnTo>
                    <a:pt x="0" y="0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0" name="Freeform 12"/>
            <p:cNvSpPr>
              <a:spLocks/>
            </p:cNvSpPr>
            <p:nvPr/>
          </p:nvSpPr>
          <p:spPr bwMode="auto">
            <a:xfrm>
              <a:off x="3192" y="1633"/>
              <a:ext cx="422" cy="490"/>
            </a:xfrm>
            <a:custGeom>
              <a:avLst/>
              <a:gdLst/>
              <a:ahLst/>
              <a:cxnLst>
                <a:cxn ang="0">
                  <a:pos x="284" y="51"/>
                </a:cxn>
                <a:cxn ang="0">
                  <a:pos x="290" y="103"/>
                </a:cxn>
                <a:cxn ang="0">
                  <a:pos x="301" y="161"/>
                </a:cxn>
                <a:cxn ang="0">
                  <a:pos x="317" y="215"/>
                </a:cxn>
                <a:cxn ang="0">
                  <a:pos x="342" y="260"/>
                </a:cxn>
                <a:cxn ang="0">
                  <a:pos x="404" y="291"/>
                </a:cxn>
                <a:cxn ang="0">
                  <a:pos x="459" y="293"/>
                </a:cxn>
                <a:cxn ang="0">
                  <a:pos x="518" y="275"/>
                </a:cxn>
                <a:cxn ang="0">
                  <a:pos x="557" y="232"/>
                </a:cxn>
                <a:cxn ang="0">
                  <a:pos x="565" y="183"/>
                </a:cxn>
                <a:cxn ang="0">
                  <a:pos x="566" y="130"/>
                </a:cxn>
                <a:cxn ang="0">
                  <a:pos x="566" y="80"/>
                </a:cxn>
                <a:cxn ang="0">
                  <a:pos x="602" y="55"/>
                </a:cxn>
                <a:cxn ang="0">
                  <a:pos x="671" y="37"/>
                </a:cxn>
                <a:cxn ang="0">
                  <a:pos x="722" y="24"/>
                </a:cxn>
                <a:cxn ang="0">
                  <a:pos x="725" y="81"/>
                </a:cxn>
                <a:cxn ang="0">
                  <a:pos x="722" y="155"/>
                </a:cxn>
                <a:cxn ang="0">
                  <a:pos x="725" y="228"/>
                </a:cxn>
                <a:cxn ang="0">
                  <a:pos x="734" y="296"/>
                </a:cxn>
                <a:cxn ang="0">
                  <a:pos x="757" y="360"/>
                </a:cxn>
                <a:cxn ang="0">
                  <a:pos x="791" y="418"/>
                </a:cxn>
                <a:cxn ang="0">
                  <a:pos x="832" y="450"/>
                </a:cxn>
                <a:cxn ang="0">
                  <a:pos x="841" y="503"/>
                </a:cxn>
                <a:cxn ang="0">
                  <a:pos x="838" y="549"/>
                </a:cxn>
                <a:cxn ang="0">
                  <a:pos x="836" y="596"/>
                </a:cxn>
                <a:cxn ang="0">
                  <a:pos x="832" y="643"/>
                </a:cxn>
                <a:cxn ang="0">
                  <a:pos x="829" y="694"/>
                </a:cxn>
                <a:cxn ang="0">
                  <a:pos x="824" y="743"/>
                </a:cxn>
                <a:cxn ang="0">
                  <a:pos x="820" y="793"/>
                </a:cxn>
                <a:cxn ang="0">
                  <a:pos x="816" y="845"/>
                </a:cxn>
                <a:cxn ang="0">
                  <a:pos x="814" y="894"/>
                </a:cxn>
                <a:cxn ang="0">
                  <a:pos x="811" y="944"/>
                </a:cxn>
                <a:cxn ang="0">
                  <a:pos x="796" y="970"/>
                </a:cxn>
                <a:cxn ang="0">
                  <a:pos x="751" y="971"/>
                </a:cxn>
                <a:cxn ang="0">
                  <a:pos x="682" y="974"/>
                </a:cxn>
                <a:cxn ang="0">
                  <a:pos x="595" y="974"/>
                </a:cxn>
                <a:cxn ang="0">
                  <a:pos x="499" y="975"/>
                </a:cxn>
                <a:cxn ang="0">
                  <a:pos x="399" y="976"/>
                </a:cxn>
                <a:cxn ang="0">
                  <a:pos x="303" y="976"/>
                </a:cxn>
                <a:cxn ang="0">
                  <a:pos x="217" y="976"/>
                </a:cxn>
                <a:cxn ang="0">
                  <a:pos x="147" y="977"/>
                </a:cxn>
                <a:cxn ang="0">
                  <a:pos x="105" y="977"/>
                </a:cxn>
                <a:cxn ang="0">
                  <a:pos x="92" y="967"/>
                </a:cxn>
                <a:cxn ang="0">
                  <a:pos x="80" y="905"/>
                </a:cxn>
                <a:cxn ang="0">
                  <a:pos x="70" y="855"/>
                </a:cxn>
                <a:cxn ang="0">
                  <a:pos x="59" y="796"/>
                </a:cxn>
                <a:cxn ang="0">
                  <a:pos x="48" y="732"/>
                </a:cxn>
                <a:cxn ang="0">
                  <a:pos x="36" y="667"/>
                </a:cxn>
                <a:cxn ang="0">
                  <a:pos x="25" y="603"/>
                </a:cxn>
                <a:cxn ang="0">
                  <a:pos x="13" y="544"/>
                </a:cxn>
                <a:cxn ang="0">
                  <a:pos x="4" y="494"/>
                </a:cxn>
                <a:cxn ang="0">
                  <a:pos x="31" y="455"/>
                </a:cxn>
                <a:cxn ang="0">
                  <a:pos x="68" y="425"/>
                </a:cxn>
                <a:cxn ang="0">
                  <a:pos x="93" y="373"/>
                </a:cxn>
                <a:cxn ang="0">
                  <a:pos x="107" y="309"/>
                </a:cxn>
                <a:cxn ang="0">
                  <a:pos x="111" y="244"/>
                </a:cxn>
                <a:cxn ang="0">
                  <a:pos x="107" y="178"/>
                </a:cxn>
                <a:cxn ang="0">
                  <a:pos x="98" y="109"/>
                </a:cxn>
                <a:cxn ang="0">
                  <a:pos x="90" y="44"/>
                </a:cxn>
                <a:cxn ang="0">
                  <a:pos x="105" y="11"/>
                </a:cxn>
                <a:cxn ang="0">
                  <a:pos x="175" y="8"/>
                </a:cxn>
                <a:cxn ang="0">
                  <a:pos x="235" y="0"/>
                </a:cxn>
              </a:cxnLst>
              <a:rect l="0" t="0" r="r" b="b"/>
              <a:pathLst>
                <a:path w="845" h="979">
                  <a:moveTo>
                    <a:pt x="281" y="18"/>
                  </a:moveTo>
                  <a:lnTo>
                    <a:pt x="281" y="19"/>
                  </a:lnTo>
                  <a:lnTo>
                    <a:pt x="281" y="24"/>
                  </a:lnTo>
                  <a:lnTo>
                    <a:pt x="281" y="33"/>
                  </a:lnTo>
                  <a:lnTo>
                    <a:pt x="284" y="46"/>
                  </a:lnTo>
                  <a:lnTo>
                    <a:pt x="284" y="51"/>
                  </a:lnTo>
                  <a:lnTo>
                    <a:pt x="284" y="59"/>
                  </a:lnTo>
                  <a:lnTo>
                    <a:pt x="285" y="67"/>
                  </a:lnTo>
                  <a:lnTo>
                    <a:pt x="286" y="76"/>
                  </a:lnTo>
                  <a:lnTo>
                    <a:pt x="288" y="84"/>
                  </a:lnTo>
                  <a:lnTo>
                    <a:pt x="289" y="94"/>
                  </a:lnTo>
                  <a:lnTo>
                    <a:pt x="290" y="103"/>
                  </a:lnTo>
                  <a:lnTo>
                    <a:pt x="293" y="113"/>
                  </a:lnTo>
                  <a:lnTo>
                    <a:pt x="293" y="122"/>
                  </a:lnTo>
                  <a:lnTo>
                    <a:pt x="295" y="133"/>
                  </a:lnTo>
                  <a:lnTo>
                    <a:pt x="297" y="142"/>
                  </a:lnTo>
                  <a:lnTo>
                    <a:pt x="299" y="152"/>
                  </a:lnTo>
                  <a:lnTo>
                    <a:pt x="301" y="161"/>
                  </a:lnTo>
                  <a:lnTo>
                    <a:pt x="304" y="171"/>
                  </a:lnTo>
                  <a:lnTo>
                    <a:pt x="306" y="180"/>
                  </a:lnTo>
                  <a:lnTo>
                    <a:pt x="310" y="191"/>
                  </a:lnTo>
                  <a:lnTo>
                    <a:pt x="312" y="198"/>
                  </a:lnTo>
                  <a:lnTo>
                    <a:pt x="315" y="207"/>
                  </a:lnTo>
                  <a:lnTo>
                    <a:pt x="317" y="215"/>
                  </a:lnTo>
                  <a:lnTo>
                    <a:pt x="321" y="224"/>
                  </a:lnTo>
                  <a:lnTo>
                    <a:pt x="324" y="231"/>
                  </a:lnTo>
                  <a:lnTo>
                    <a:pt x="328" y="238"/>
                  </a:lnTo>
                  <a:lnTo>
                    <a:pt x="332" y="245"/>
                  </a:lnTo>
                  <a:lnTo>
                    <a:pt x="335" y="253"/>
                  </a:lnTo>
                  <a:lnTo>
                    <a:pt x="342" y="260"/>
                  </a:lnTo>
                  <a:lnTo>
                    <a:pt x="351" y="269"/>
                  </a:lnTo>
                  <a:lnTo>
                    <a:pt x="361" y="276"/>
                  </a:lnTo>
                  <a:lnTo>
                    <a:pt x="373" y="282"/>
                  </a:lnTo>
                  <a:lnTo>
                    <a:pt x="384" y="286"/>
                  </a:lnTo>
                  <a:lnTo>
                    <a:pt x="397" y="290"/>
                  </a:lnTo>
                  <a:lnTo>
                    <a:pt x="404" y="291"/>
                  </a:lnTo>
                  <a:lnTo>
                    <a:pt x="410" y="293"/>
                  </a:lnTo>
                  <a:lnTo>
                    <a:pt x="418" y="294"/>
                  </a:lnTo>
                  <a:lnTo>
                    <a:pt x="426" y="295"/>
                  </a:lnTo>
                  <a:lnTo>
                    <a:pt x="439" y="294"/>
                  </a:lnTo>
                  <a:lnTo>
                    <a:pt x="453" y="294"/>
                  </a:lnTo>
                  <a:lnTo>
                    <a:pt x="459" y="293"/>
                  </a:lnTo>
                  <a:lnTo>
                    <a:pt x="467" y="291"/>
                  </a:lnTo>
                  <a:lnTo>
                    <a:pt x="473" y="290"/>
                  </a:lnTo>
                  <a:lnTo>
                    <a:pt x="481" y="290"/>
                  </a:lnTo>
                  <a:lnTo>
                    <a:pt x="494" y="285"/>
                  </a:lnTo>
                  <a:lnTo>
                    <a:pt x="507" y="281"/>
                  </a:lnTo>
                  <a:lnTo>
                    <a:pt x="518" y="275"/>
                  </a:lnTo>
                  <a:lnTo>
                    <a:pt x="531" y="269"/>
                  </a:lnTo>
                  <a:lnTo>
                    <a:pt x="540" y="262"/>
                  </a:lnTo>
                  <a:lnTo>
                    <a:pt x="548" y="251"/>
                  </a:lnTo>
                  <a:lnTo>
                    <a:pt x="551" y="245"/>
                  </a:lnTo>
                  <a:lnTo>
                    <a:pt x="555" y="240"/>
                  </a:lnTo>
                  <a:lnTo>
                    <a:pt x="557" y="232"/>
                  </a:lnTo>
                  <a:lnTo>
                    <a:pt x="560" y="226"/>
                  </a:lnTo>
                  <a:lnTo>
                    <a:pt x="561" y="217"/>
                  </a:lnTo>
                  <a:lnTo>
                    <a:pt x="562" y="209"/>
                  </a:lnTo>
                  <a:lnTo>
                    <a:pt x="564" y="200"/>
                  </a:lnTo>
                  <a:lnTo>
                    <a:pt x="565" y="192"/>
                  </a:lnTo>
                  <a:lnTo>
                    <a:pt x="565" y="183"/>
                  </a:lnTo>
                  <a:lnTo>
                    <a:pt x="565" y="174"/>
                  </a:lnTo>
                  <a:lnTo>
                    <a:pt x="565" y="165"/>
                  </a:lnTo>
                  <a:lnTo>
                    <a:pt x="566" y="157"/>
                  </a:lnTo>
                  <a:lnTo>
                    <a:pt x="566" y="148"/>
                  </a:lnTo>
                  <a:lnTo>
                    <a:pt x="566" y="139"/>
                  </a:lnTo>
                  <a:lnTo>
                    <a:pt x="566" y="130"/>
                  </a:lnTo>
                  <a:lnTo>
                    <a:pt x="566" y="122"/>
                  </a:lnTo>
                  <a:lnTo>
                    <a:pt x="566" y="115"/>
                  </a:lnTo>
                  <a:lnTo>
                    <a:pt x="566" y="107"/>
                  </a:lnTo>
                  <a:lnTo>
                    <a:pt x="566" y="99"/>
                  </a:lnTo>
                  <a:lnTo>
                    <a:pt x="566" y="93"/>
                  </a:lnTo>
                  <a:lnTo>
                    <a:pt x="566" y="80"/>
                  </a:lnTo>
                  <a:lnTo>
                    <a:pt x="569" y="72"/>
                  </a:lnTo>
                  <a:lnTo>
                    <a:pt x="571" y="66"/>
                  </a:lnTo>
                  <a:lnTo>
                    <a:pt x="577" y="63"/>
                  </a:lnTo>
                  <a:lnTo>
                    <a:pt x="584" y="60"/>
                  </a:lnTo>
                  <a:lnTo>
                    <a:pt x="593" y="58"/>
                  </a:lnTo>
                  <a:lnTo>
                    <a:pt x="602" y="55"/>
                  </a:lnTo>
                  <a:lnTo>
                    <a:pt x="614" y="53"/>
                  </a:lnTo>
                  <a:lnTo>
                    <a:pt x="624" y="49"/>
                  </a:lnTo>
                  <a:lnTo>
                    <a:pt x="636" y="46"/>
                  </a:lnTo>
                  <a:lnTo>
                    <a:pt x="647" y="44"/>
                  </a:lnTo>
                  <a:lnTo>
                    <a:pt x="660" y="41"/>
                  </a:lnTo>
                  <a:lnTo>
                    <a:pt x="671" y="37"/>
                  </a:lnTo>
                  <a:lnTo>
                    <a:pt x="681" y="35"/>
                  </a:lnTo>
                  <a:lnTo>
                    <a:pt x="690" y="32"/>
                  </a:lnTo>
                  <a:lnTo>
                    <a:pt x="700" y="31"/>
                  </a:lnTo>
                  <a:lnTo>
                    <a:pt x="708" y="27"/>
                  </a:lnTo>
                  <a:lnTo>
                    <a:pt x="716" y="26"/>
                  </a:lnTo>
                  <a:lnTo>
                    <a:pt x="722" y="24"/>
                  </a:lnTo>
                  <a:lnTo>
                    <a:pt x="729" y="24"/>
                  </a:lnTo>
                  <a:lnTo>
                    <a:pt x="727" y="35"/>
                  </a:lnTo>
                  <a:lnTo>
                    <a:pt x="726" y="46"/>
                  </a:lnTo>
                  <a:lnTo>
                    <a:pt x="726" y="58"/>
                  </a:lnTo>
                  <a:lnTo>
                    <a:pt x="726" y="69"/>
                  </a:lnTo>
                  <a:lnTo>
                    <a:pt x="725" y="81"/>
                  </a:lnTo>
                  <a:lnTo>
                    <a:pt x="724" y="93"/>
                  </a:lnTo>
                  <a:lnTo>
                    <a:pt x="724" y="106"/>
                  </a:lnTo>
                  <a:lnTo>
                    <a:pt x="724" y="118"/>
                  </a:lnTo>
                  <a:lnTo>
                    <a:pt x="722" y="130"/>
                  </a:lnTo>
                  <a:lnTo>
                    <a:pt x="722" y="142"/>
                  </a:lnTo>
                  <a:lnTo>
                    <a:pt x="722" y="155"/>
                  </a:lnTo>
                  <a:lnTo>
                    <a:pt x="722" y="167"/>
                  </a:lnTo>
                  <a:lnTo>
                    <a:pt x="722" y="179"/>
                  </a:lnTo>
                  <a:lnTo>
                    <a:pt x="722" y="191"/>
                  </a:lnTo>
                  <a:lnTo>
                    <a:pt x="724" y="204"/>
                  </a:lnTo>
                  <a:lnTo>
                    <a:pt x="725" y="217"/>
                  </a:lnTo>
                  <a:lnTo>
                    <a:pt x="725" y="228"/>
                  </a:lnTo>
                  <a:lnTo>
                    <a:pt x="725" y="240"/>
                  </a:lnTo>
                  <a:lnTo>
                    <a:pt x="726" y="251"/>
                  </a:lnTo>
                  <a:lnTo>
                    <a:pt x="729" y="263"/>
                  </a:lnTo>
                  <a:lnTo>
                    <a:pt x="729" y="273"/>
                  </a:lnTo>
                  <a:lnTo>
                    <a:pt x="731" y="285"/>
                  </a:lnTo>
                  <a:lnTo>
                    <a:pt x="734" y="296"/>
                  </a:lnTo>
                  <a:lnTo>
                    <a:pt x="738" y="308"/>
                  </a:lnTo>
                  <a:lnTo>
                    <a:pt x="740" y="318"/>
                  </a:lnTo>
                  <a:lnTo>
                    <a:pt x="744" y="329"/>
                  </a:lnTo>
                  <a:lnTo>
                    <a:pt x="748" y="339"/>
                  </a:lnTo>
                  <a:lnTo>
                    <a:pt x="753" y="351"/>
                  </a:lnTo>
                  <a:lnTo>
                    <a:pt x="757" y="360"/>
                  </a:lnTo>
                  <a:lnTo>
                    <a:pt x="762" y="370"/>
                  </a:lnTo>
                  <a:lnTo>
                    <a:pt x="767" y="379"/>
                  </a:lnTo>
                  <a:lnTo>
                    <a:pt x="775" y="389"/>
                  </a:lnTo>
                  <a:lnTo>
                    <a:pt x="782" y="400"/>
                  </a:lnTo>
                  <a:lnTo>
                    <a:pt x="787" y="410"/>
                  </a:lnTo>
                  <a:lnTo>
                    <a:pt x="791" y="418"/>
                  </a:lnTo>
                  <a:lnTo>
                    <a:pt x="794" y="427"/>
                  </a:lnTo>
                  <a:lnTo>
                    <a:pt x="800" y="432"/>
                  </a:lnTo>
                  <a:lnTo>
                    <a:pt x="810" y="440"/>
                  </a:lnTo>
                  <a:lnTo>
                    <a:pt x="815" y="442"/>
                  </a:lnTo>
                  <a:lnTo>
                    <a:pt x="823" y="446"/>
                  </a:lnTo>
                  <a:lnTo>
                    <a:pt x="832" y="450"/>
                  </a:lnTo>
                  <a:lnTo>
                    <a:pt x="845" y="454"/>
                  </a:lnTo>
                  <a:lnTo>
                    <a:pt x="843" y="467"/>
                  </a:lnTo>
                  <a:lnTo>
                    <a:pt x="842" y="481"/>
                  </a:lnTo>
                  <a:lnTo>
                    <a:pt x="841" y="487"/>
                  </a:lnTo>
                  <a:lnTo>
                    <a:pt x="841" y="495"/>
                  </a:lnTo>
                  <a:lnTo>
                    <a:pt x="841" y="503"/>
                  </a:lnTo>
                  <a:lnTo>
                    <a:pt x="841" y="511"/>
                  </a:lnTo>
                  <a:lnTo>
                    <a:pt x="840" y="518"/>
                  </a:lnTo>
                  <a:lnTo>
                    <a:pt x="840" y="526"/>
                  </a:lnTo>
                  <a:lnTo>
                    <a:pt x="840" y="534"/>
                  </a:lnTo>
                  <a:lnTo>
                    <a:pt x="840" y="542"/>
                  </a:lnTo>
                  <a:lnTo>
                    <a:pt x="838" y="549"/>
                  </a:lnTo>
                  <a:lnTo>
                    <a:pt x="838" y="557"/>
                  </a:lnTo>
                  <a:lnTo>
                    <a:pt x="838" y="565"/>
                  </a:lnTo>
                  <a:lnTo>
                    <a:pt x="838" y="572"/>
                  </a:lnTo>
                  <a:lnTo>
                    <a:pt x="837" y="580"/>
                  </a:lnTo>
                  <a:lnTo>
                    <a:pt x="836" y="588"/>
                  </a:lnTo>
                  <a:lnTo>
                    <a:pt x="836" y="596"/>
                  </a:lnTo>
                  <a:lnTo>
                    <a:pt x="836" y="603"/>
                  </a:lnTo>
                  <a:lnTo>
                    <a:pt x="834" y="611"/>
                  </a:lnTo>
                  <a:lnTo>
                    <a:pt x="833" y="619"/>
                  </a:lnTo>
                  <a:lnTo>
                    <a:pt x="833" y="627"/>
                  </a:lnTo>
                  <a:lnTo>
                    <a:pt x="833" y="636"/>
                  </a:lnTo>
                  <a:lnTo>
                    <a:pt x="832" y="643"/>
                  </a:lnTo>
                  <a:lnTo>
                    <a:pt x="832" y="651"/>
                  </a:lnTo>
                  <a:lnTo>
                    <a:pt x="831" y="659"/>
                  </a:lnTo>
                  <a:lnTo>
                    <a:pt x="831" y="668"/>
                  </a:lnTo>
                  <a:lnTo>
                    <a:pt x="829" y="676"/>
                  </a:lnTo>
                  <a:lnTo>
                    <a:pt x="829" y="685"/>
                  </a:lnTo>
                  <a:lnTo>
                    <a:pt x="829" y="694"/>
                  </a:lnTo>
                  <a:lnTo>
                    <a:pt x="829" y="703"/>
                  </a:lnTo>
                  <a:lnTo>
                    <a:pt x="828" y="710"/>
                  </a:lnTo>
                  <a:lnTo>
                    <a:pt x="827" y="718"/>
                  </a:lnTo>
                  <a:lnTo>
                    <a:pt x="825" y="726"/>
                  </a:lnTo>
                  <a:lnTo>
                    <a:pt x="825" y="735"/>
                  </a:lnTo>
                  <a:lnTo>
                    <a:pt x="824" y="743"/>
                  </a:lnTo>
                  <a:lnTo>
                    <a:pt x="824" y="752"/>
                  </a:lnTo>
                  <a:lnTo>
                    <a:pt x="823" y="760"/>
                  </a:lnTo>
                  <a:lnTo>
                    <a:pt x="823" y="769"/>
                  </a:lnTo>
                  <a:lnTo>
                    <a:pt x="822" y="776"/>
                  </a:lnTo>
                  <a:lnTo>
                    <a:pt x="820" y="785"/>
                  </a:lnTo>
                  <a:lnTo>
                    <a:pt x="820" y="793"/>
                  </a:lnTo>
                  <a:lnTo>
                    <a:pt x="820" y="802"/>
                  </a:lnTo>
                  <a:lnTo>
                    <a:pt x="819" y="810"/>
                  </a:lnTo>
                  <a:lnTo>
                    <a:pt x="818" y="819"/>
                  </a:lnTo>
                  <a:lnTo>
                    <a:pt x="818" y="828"/>
                  </a:lnTo>
                  <a:lnTo>
                    <a:pt x="818" y="837"/>
                  </a:lnTo>
                  <a:lnTo>
                    <a:pt x="816" y="845"/>
                  </a:lnTo>
                  <a:lnTo>
                    <a:pt x="816" y="852"/>
                  </a:lnTo>
                  <a:lnTo>
                    <a:pt x="815" y="860"/>
                  </a:lnTo>
                  <a:lnTo>
                    <a:pt x="815" y="869"/>
                  </a:lnTo>
                  <a:lnTo>
                    <a:pt x="814" y="877"/>
                  </a:lnTo>
                  <a:lnTo>
                    <a:pt x="814" y="886"/>
                  </a:lnTo>
                  <a:lnTo>
                    <a:pt x="814" y="894"/>
                  </a:lnTo>
                  <a:lnTo>
                    <a:pt x="814" y="903"/>
                  </a:lnTo>
                  <a:lnTo>
                    <a:pt x="813" y="910"/>
                  </a:lnTo>
                  <a:lnTo>
                    <a:pt x="813" y="919"/>
                  </a:lnTo>
                  <a:lnTo>
                    <a:pt x="811" y="927"/>
                  </a:lnTo>
                  <a:lnTo>
                    <a:pt x="811" y="936"/>
                  </a:lnTo>
                  <a:lnTo>
                    <a:pt x="811" y="944"/>
                  </a:lnTo>
                  <a:lnTo>
                    <a:pt x="811" y="953"/>
                  </a:lnTo>
                  <a:lnTo>
                    <a:pt x="811" y="961"/>
                  </a:lnTo>
                  <a:lnTo>
                    <a:pt x="811" y="970"/>
                  </a:lnTo>
                  <a:lnTo>
                    <a:pt x="807" y="970"/>
                  </a:lnTo>
                  <a:lnTo>
                    <a:pt x="801" y="970"/>
                  </a:lnTo>
                  <a:lnTo>
                    <a:pt x="796" y="970"/>
                  </a:lnTo>
                  <a:lnTo>
                    <a:pt x="791" y="970"/>
                  </a:lnTo>
                  <a:lnTo>
                    <a:pt x="784" y="970"/>
                  </a:lnTo>
                  <a:lnTo>
                    <a:pt x="778" y="971"/>
                  </a:lnTo>
                  <a:lnTo>
                    <a:pt x="769" y="971"/>
                  </a:lnTo>
                  <a:lnTo>
                    <a:pt x="761" y="971"/>
                  </a:lnTo>
                  <a:lnTo>
                    <a:pt x="751" y="971"/>
                  </a:lnTo>
                  <a:lnTo>
                    <a:pt x="742" y="972"/>
                  </a:lnTo>
                  <a:lnTo>
                    <a:pt x="730" y="972"/>
                  </a:lnTo>
                  <a:lnTo>
                    <a:pt x="720" y="972"/>
                  </a:lnTo>
                  <a:lnTo>
                    <a:pt x="708" y="972"/>
                  </a:lnTo>
                  <a:lnTo>
                    <a:pt x="696" y="974"/>
                  </a:lnTo>
                  <a:lnTo>
                    <a:pt x="682" y="974"/>
                  </a:lnTo>
                  <a:lnTo>
                    <a:pt x="669" y="974"/>
                  </a:lnTo>
                  <a:lnTo>
                    <a:pt x="655" y="974"/>
                  </a:lnTo>
                  <a:lnTo>
                    <a:pt x="641" y="974"/>
                  </a:lnTo>
                  <a:lnTo>
                    <a:pt x="626" y="974"/>
                  </a:lnTo>
                  <a:lnTo>
                    <a:pt x="610" y="974"/>
                  </a:lnTo>
                  <a:lnTo>
                    <a:pt x="595" y="974"/>
                  </a:lnTo>
                  <a:lnTo>
                    <a:pt x="580" y="975"/>
                  </a:lnTo>
                  <a:lnTo>
                    <a:pt x="564" y="975"/>
                  </a:lnTo>
                  <a:lnTo>
                    <a:pt x="548" y="975"/>
                  </a:lnTo>
                  <a:lnTo>
                    <a:pt x="531" y="975"/>
                  </a:lnTo>
                  <a:lnTo>
                    <a:pt x="516" y="975"/>
                  </a:lnTo>
                  <a:lnTo>
                    <a:pt x="499" y="975"/>
                  </a:lnTo>
                  <a:lnTo>
                    <a:pt x="482" y="975"/>
                  </a:lnTo>
                  <a:lnTo>
                    <a:pt x="466" y="975"/>
                  </a:lnTo>
                  <a:lnTo>
                    <a:pt x="450" y="976"/>
                  </a:lnTo>
                  <a:lnTo>
                    <a:pt x="432" y="976"/>
                  </a:lnTo>
                  <a:lnTo>
                    <a:pt x="415" y="976"/>
                  </a:lnTo>
                  <a:lnTo>
                    <a:pt x="399" y="976"/>
                  </a:lnTo>
                  <a:lnTo>
                    <a:pt x="383" y="976"/>
                  </a:lnTo>
                  <a:lnTo>
                    <a:pt x="366" y="976"/>
                  </a:lnTo>
                  <a:lnTo>
                    <a:pt x="350" y="976"/>
                  </a:lnTo>
                  <a:lnTo>
                    <a:pt x="334" y="976"/>
                  </a:lnTo>
                  <a:lnTo>
                    <a:pt x="319" y="976"/>
                  </a:lnTo>
                  <a:lnTo>
                    <a:pt x="303" y="976"/>
                  </a:lnTo>
                  <a:lnTo>
                    <a:pt x="288" y="976"/>
                  </a:lnTo>
                  <a:lnTo>
                    <a:pt x="272" y="976"/>
                  </a:lnTo>
                  <a:lnTo>
                    <a:pt x="258" y="976"/>
                  </a:lnTo>
                  <a:lnTo>
                    <a:pt x="244" y="976"/>
                  </a:lnTo>
                  <a:lnTo>
                    <a:pt x="231" y="976"/>
                  </a:lnTo>
                  <a:lnTo>
                    <a:pt x="217" y="976"/>
                  </a:lnTo>
                  <a:lnTo>
                    <a:pt x="205" y="977"/>
                  </a:lnTo>
                  <a:lnTo>
                    <a:pt x="192" y="977"/>
                  </a:lnTo>
                  <a:lnTo>
                    <a:pt x="181" y="977"/>
                  </a:lnTo>
                  <a:lnTo>
                    <a:pt x="169" y="977"/>
                  </a:lnTo>
                  <a:lnTo>
                    <a:pt x="159" y="977"/>
                  </a:lnTo>
                  <a:lnTo>
                    <a:pt x="147" y="977"/>
                  </a:lnTo>
                  <a:lnTo>
                    <a:pt x="139" y="977"/>
                  </a:lnTo>
                  <a:lnTo>
                    <a:pt x="130" y="977"/>
                  </a:lnTo>
                  <a:lnTo>
                    <a:pt x="124" y="977"/>
                  </a:lnTo>
                  <a:lnTo>
                    <a:pt x="116" y="977"/>
                  </a:lnTo>
                  <a:lnTo>
                    <a:pt x="110" y="977"/>
                  </a:lnTo>
                  <a:lnTo>
                    <a:pt x="105" y="977"/>
                  </a:lnTo>
                  <a:lnTo>
                    <a:pt x="101" y="977"/>
                  </a:lnTo>
                  <a:lnTo>
                    <a:pt x="96" y="977"/>
                  </a:lnTo>
                  <a:lnTo>
                    <a:pt x="94" y="979"/>
                  </a:lnTo>
                  <a:lnTo>
                    <a:pt x="93" y="976"/>
                  </a:lnTo>
                  <a:lnTo>
                    <a:pt x="93" y="974"/>
                  </a:lnTo>
                  <a:lnTo>
                    <a:pt x="92" y="967"/>
                  </a:lnTo>
                  <a:lnTo>
                    <a:pt x="90" y="961"/>
                  </a:lnTo>
                  <a:lnTo>
                    <a:pt x="88" y="950"/>
                  </a:lnTo>
                  <a:lnTo>
                    <a:pt x="86" y="940"/>
                  </a:lnTo>
                  <a:lnTo>
                    <a:pt x="84" y="927"/>
                  </a:lnTo>
                  <a:lnTo>
                    <a:pt x="83" y="914"/>
                  </a:lnTo>
                  <a:lnTo>
                    <a:pt x="80" y="905"/>
                  </a:lnTo>
                  <a:lnTo>
                    <a:pt x="79" y="898"/>
                  </a:lnTo>
                  <a:lnTo>
                    <a:pt x="76" y="890"/>
                  </a:lnTo>
                  <a:lnTo>
                    <a:pt x="76" y="882"/>
                  </a:lnTo>
                  <a:lnTo>
                    <a:pt x="74" y="873"/>
                  </a:lnTo>
                  <a:lnTo>
                    <a:pt x="72" y="864"/>
                  </a:lnTo>
                  <a:lnTo>
                    <a:pt x="70" y="855"/>
                  </a:lnTo>
                  <a:lnTo>
                    <a:pt x="70" y="846"/>
                  </a:lnTo>
                  <a:lnTo>
                    <a:pt x="67" y="836"/>
                  </a:lnTo>
                  <a:lnTo>
                    <a:pt x="66" y="827"/>
                  </a:lnTo>
                  <a:lnTo>
                    <a:pt x="63" y="816"/>
                  </a:lnTo>
                  <a:lnTo>
                    <a:pt x="62" y="807"/>
                  </a:lnTo>
                  <a:lnTo>
                    <a:pt x="59" y="796"/>
                  </a:lnTo>
                  <a:lnTo>
                    <a:pt x="58" y="787"/>
                  </a:lnTo>
                  <a:lnTo>
                    <a:pt x="57" y="775"/>
                  </a:lnTo>
                  <a:lnTo>
                    <a:pt x="56" y="766"/>
                  </a:lnTo>
                  <a:lnTo>
                    <a:pt x="53" y="754"/>
                  </a:lnTo>
                  <a:lnTo>
                    <a:pt x="50" y="744"/>
                  </a:lnTo>
                  <a:lnTo>
                    <a:pt x="48" y="732"/>
                  </a:lnTo>
                  <a:lnTo>
                    <a:pt x="46" y="722"/>
                  </a:lnTo>
                  <a:lnTo>
                    <a:pt x="44" y="710"/>
                  </a:lnTo>
                  <a:lnTo>
                    <a:pt x="43" y="700"/>
                  </a:lnTo>
                  <a:lnTo>
                    <a:pt x="40" y="689"/>
                  </a:lnTo>
                  <a:lnTo>
                    <a:pt x="39" y="678"/>
                  </a:lnTo>
                  <a:lnTo>
                    <a:pt x="36" y="667"/>
                  </a:lnTo>
                  <a:lnTo>
                    <a:pt x="35" y="656"/>
                  </a:lnTo>
                  <a:lnTo>
                    <a:pt x="32" y="646"/>
                  </a:lnTo>
                  <a:lnTo>
                    <a:pt x="31" y="636"/>
                  </a:lnTo>
                  <a:lnTo>
                    <a:pt x="28" y="624"/>
                  </a:lnTo>
                  <a:lnTo>
                    <a:pt x="27" y="614"/>
                  </a:lnTo>
                  <a:lnTo>
                    <a:pt x="25" y="603"/>
                  </a:lnTo>
                  <a:lnTo>
                    <a:pt x="23" y="594"/>
                  </a:lnTo>
                  <a:lnTo>
                    <a:pt x="21" y="583"/>
                  </a:lnTo>
                  <a:lnTo>
                    <a:pt x="19" y="574"/>
                  </a:lnTo>
                  <a:lnTo>
                    <a:pt x="17" y="563"/>
                  </a:lnTo>
                  <a:lnTo>
                    <a:pt x="16" y="554"/>
                  </a:lnTo>
                  <a:lnTo>
                    <a:pt x="13" y="544"/>
                  </a:lnTo>
                  <a:lnTo>
                    <a:pt x="12" y="535"/>
                  </a:lnTo>
                  <a:lnTo>
                    <a:pt x="10" y="526"/>
                  </a:lnTo>
                  <a:lnTo>
                    <a:pt x="9" y="518"/>
                  </a:lnTo>
                  <a:lnTo>
                    <a:pt x="7" y="509"/>
                  </a:lnTo>
                  <a:lnTo>
                    <a:pt x="5" y="502"/>
                  </a:lnTo>
                  <a:lnTo>
                    <a:pt x="4" y="494"/>
                  </a:lnTo>
                  <a:lnTo>
                    <a:pt x="4" y="487"/>
                  </a:lnTo>
                  <a:lnTo>
                    <a:pt x="1" y="473"/>
                  </a:lnTo>
                  <a:lnTo>
                    <a:pt x="0" y="463"/>
                  </a:lnTo>
                  <a:lnTo>
                    <a:pt x="10" y="460"/>
                  </a:lnTo>
                  <a:lnTo>
                    <a:pt x="22" y="459"/>
                  </a:lnTo>
                  <a:lnTo>
                    <a:pt x="31" y="455"/>
                  </a:lnTo>
                  <a:lnTo>
                    <a:pt x="40" y="453"/>
                  </a:lnTo>
                  <a:lnTo>
                    <a:pt x="46" y="447"/>
                  </a:lnTo>
                  <a:lnTo>
                    <a:pt x="53" y="444"/>
                  </a:lnTo>
                  <a:lnTo>
                    <a:pt x="58" y="438"/>
                  </a:lnTo>
                  <a:lnTo>
                    <a:pt x="65" y="433"/>
                  </a:lnTo>
                  <a:lnTo>
                    <a:pt x="68" y="425"/>
                  </a:lnTo>
                  <a:lnTo>
                    <a:pt x="72" y="418"/>
                  </a:lnTo>
                  <a:lnTo>
                    <a:pt x="76" y="410"/>
                  </a:lnTo>
                  <a:lnTo>
                    <a:pt x="81" y="402"/>
                  </a:lnTo>
                  <a:lnTo>
                    <a:pt x="85" y="392"/>
                  </a:lnTo>
                  <a:lnTo>
                    <a:pt x="89" y="383"/>
                  </a:lnTo>
                  <a:lnTo>
                    <a:pt x="93" y="373"/>
                  </a:lnTo>
                  <a:lnTo>
                    <a:pt x="98" y="362"/>
                  </a:lnTo>
                  <a:lnTo>
                    <a:pt x="99" y="351"/>
                  </a:lnTo>
                  <a:lnTo>
                    <a:pt x="102" y="340"/>
                  </a:lnTo>
                  <a:lnTo>
                    <a:pt x="103" y="330"/>
                  </a:lnTo>
                  <a:lnTo>
                    <a:pt x="106" y="320"/>
                  </a:lnTo>
                  <a:lnTo>
                    <a:pt x="107" y="309"/>
                  </a:lnTo>
                  <a:lnTo>
                    <a:pt x="108" y="299"/>
                  </a:lnTo>
                  <a:lnTo>
                    <a:pt x="110" y="289"/>
                  </a:lnTo>
                  <a:lnTo>
                    <a:pt x="111" y="278"/>
                  </a:lnTo>
                  <a:lnTo>
                    <a:pt x="111" y="267"/>
                  </a:lnTo>
                  <a:lnTo>
                    <a:pt x="111" y="255"/>
                  </a:lnTo>
                  <a:lnTo>
                    <a:pt x="111" y="244"/>
                  </a:lnTo>
                  <a:lnTo>
                    <a:pt x="112" y="233"/>
                  </a:lnTo>
                  <a:lnTo>
                    <a:pt x="111" y="222"/>
                  </a:lnTo>
                  <a:lnTo>
                    <a:pt x="111" y="211"/>
                  </a:lnTo>
                  <a:lnTo>
                    <a:pt x="110" y="200"/>
                  </a:lnTo>
                  <a:lnTo>
                    <a:pt x="110" y="189"/>
                  </a:lnTo>
                  <a:lnTo>
                    <a:pt x="107" y="178"/>
                  </a:lnTo>
                  <a:lnTo>
                    <a:pt x="106" y="166"/>
                  </a:lnTo>
                  <a:lnTo>
                    <a:pt x="105" y="155"/>
                  </a:lnTo>
                  <a:lnTo>
                    <a:pt x="103" y="143"/>
                  </a:lnTo>
                  <a:lnTo>
                    <a:pt x="101" y="131"/>
                  </a:lnTo>
                  <a:lnTo>
                    <a:pt x="101" y="121"/>
                  </a:lnTo>
                  <a:lnTo>
                    <a:pt x="98" y="109"/>
                  </a:lnTo>
                  <a:lnTo>
                    <a:pt x="98" y="99"/>
                  </a:lnTo>
                  <a:lnTo>
                    <a:pt x="96" y="88"/>
                  </a:lnTo>
                  <a:lnTo>
                    <a:pt x="94" y="76"/>
                  </a:lnTo>
                  <a:lnTo>
                    <a:pt x="93" y="66"/>
                  </a:lnTo>
                  <a:lnTo>
                    <a:pt x="92" y="55"/>
                  </a:lnTo>
                  <a:lnTo>
                    <a:pt x="90" y="44"/>
                  </a:lnTo>
                  <a:lnTo>
                    <a:pt x="89" y="33"/>
                  </a:lnTo>
                  <a:lnTo>
                    <a:pt x="89" y="23"/>
                  </a:lnTo>
                  <a:lnTo>
                    <a:pt x="89" y="14"/>
                  </a:lnTo>
                  <a:lnTo>
                    <a:pt x="92" y="13"/>
                  </a:lnTo>
                  <a:lnTo>
                    <a:pt x="98" y="13"/>
                  </a:lnTo>
                  <a:lnTo>
                    <a:pt x="105" y="11"/>
                  </a:lnTo>
                  <a:lnTo>
                    <a:pt x="116" y="11"/>
                  </a:lnTo>
                  <a:lnTo>
                    <a:pt x="126" y="10"/>
                  </a:lnTo>
                  <a:lnTo>
                    <a:pt x="138" y="10"/>
                  </a:lnTo>
                  <a:lnTo>
                    <a:pt x="150" y="9"/>
                  </a:lnTo>
                  <a:lnTo>
                    <a:pt x="164" y="9"/>
                  </a:lnTo>
                  <a:lnTo>
                    <a:pt x="175" y="8"/>
                  </a:lnTo>
                  <a:lnTo>
                    <a:pt x="188" y="6"/>
                  </a:lnTo>
                  <a:lnTo>
                    <a:pt x="200" y="5"/>
                  </a:lnTo>
                  <a:lnTo>
                    <a:pt x="212" y="4"/>
                  </a:lnTo>
                  <a:lnTo>
                    <a:pt x="221" y="2"/>
                  </a:lnTo>
                  <a:lnTo>
                    <a:pt x="230" y="1"/>
                  </a:lnTo>
                  <a:lnTo>
                    <a:pt x="235" y="0"/>
                  </a:lnTo>
                  <a:lnTo>
                    <a:pt x="240" y="0"/>
                  </a:lnTo>
                  <a:lnTo>
                    <a:pt x="250" y="1"/>
                  </a:lnTo>
                  <a:lnTo>
                    <a:pt x="262" y="6"/>
                  </a:lnTo>
                  <a:lnTo>
                    <a:pt x="271" y="11"/>
                  </a:lnTo>
                  <a:lnTo>
                    <a:pt x="281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1" name="Freeform 13"/>
            <p:cNvSpPr>
              <a:spLocks/>
            </p:cNvSpPr>
            <p:nvPr/>
          </p:nvSpPr>
          <p:spPr bwMode="auto">
            <a:xfrm>
              <a:off x="4027" y="1653"/>
              <a:ext cx="232" cy="187"/>
            </a:xfrm>
            <a:custGeom>
              <a:avLst/>
              <a:gdLst/>
              <a:ahLst/>
              <a:cxnLst>
                <a:cxn ang="0">
                  <a:pos x="357" y="42"/>
                </a:cxn>
                <a:cxn ang="0">
                  <a:pos x="386" y="55"/>
                </a:cxn>
                <a:cxn ang="0">
                  <a:pos x="415" y="75"/>
                </a:cxn>
                <a:cxn ang="0">
                  <a:pos x="439" y="97"/>
                </a:cxn>
                <a:cxn ang="0">
                  <a:pos x="457" y="125"/>
                </a:cxn>
                <a:cxn ang="0">
                  <a:pos x="461" y="156"/>
                </a:cxn>
                <a:cxn ang="0">
                  <a:pos x="455" y="182"/>
                </a:cxn>
                <a:cxn ang="0">
                  <a:pos x="444" y="205"/>
                </a:cxn>
                <a:cxn ang="0">
                  <a:pos x="430" y="228"/>
                </a:cxn>
                <a:cxn ang="0">
                  <a:pos x="410" y="246"/>
                </a:cxn>
                <a:cxn ang="0">
                  <a:pos x="388" y="262"/>
                </a:cxn>
                <a:cxn ang="0">
                  <a:pos x="353" y="277"/>
                </a:cxn>
                <a:cxn ang="0">
                  <a:pos x="315" y="286"/>
                </a:cxn>
                <a:cxn ang="0">
                  <a:pos x="281" y="291"/>
                </a:cxn>
                <a:cxn ang="0">
                  <a:pos x="261" y="293"/>
                </a:cxn>
                <a:cxn ang="0">
                  <a:pos x="219" y="294"/>
                </a:cxn>
                <a:cxn ang="0">
                  <a:pos x="183" y="298"/>
                </a:cxn>
                <a:cxn ang="0">
                  <a:pos x="172" y="336"/>
                </a:cxn>
                <a:cxn ang="0">
                  <a:pos x="150" y="365"/>
                </a:cxn>
                <a:cxn ang="0">
                  <a:pos x="120" y="371"/>
                </a:cxn>
                <a:cxn ang="0">
                  <a:pos x="90" y="358"/>
                </a:cxn>
                <a:cxn ang="0">
                  <a:pos x="66" y="333"/>
                </a:cxn>
                <a:cxn ang="0">
                  <a:pos x="57" y="303"/>
                </a:cxn>
                <a:cxn ang="0">
                  <a:pos x="43" y="285"/>
                </a:cxn>
                <a:cxn ang="0">
                  <a:pos x="21" y="285"/>
                </a:cxn>
                <a:cxn ang="0">
                  <a:pos x="0" y="285"/>
                </a:cxn>
                <a:cxn ang="0">
                  <a:pos x="0" y="255"/>
                </a:cxn>
                <a:cxn ang="0">
                  <a:pos x="0" y="223"/>
                </a:cxn>
                <a:cxn ang="0">
                  <a:pos x="1" y="188"/>
                </a:cxn>
                <a:cxn ang="0">
                  <a:pos x="4" y="153"/>
                </a:cxn>
                <a:cxn ang="0">
                  <a:pos x="7" y="117"/>
                </a:cxn>
                <a:cxn ang="0">
                  <a:pos x="8" y="84"/>
                </a:cxn>
                <a:cxn ang="0">
                  <a:pos x="10" y="54"/>
                </a:cxn>
                <a:cxn ang="0">
                  <a:pos x="13" y="31"/>
                </a:cxn>
                <a:cxn ang="0">
                  <a:pos x="13" y="11"/>
                </a:cxn>
                <a:cxn ang="0">
                  <a:pos x="16" y="0"/>
                </a:cxn>
                <a:cxn ang="0">
                  <a:pos x="45" y="0"/>
                </a:cxn>
                <a:cxn ang="0">
                  <a:pos x="76" y="2"/>
                </a:cxn>
                <a:cxn ang="0">
                  <a:pos x="106" y="4"/>
                </a:cxn>
                <a:cxn ang="0">
                  <a:pos x="138" y="5"/>
                </a:cxn>
                <a:cxn ang="0">
                  <a:pos x="168" y="8"/>
                </a:cxn>
                <a:cxn ang="0">
                  <a:pos x="199" y="10"/>
                </a:cxn>
                <a:cxn ang="0">
                  <a:pos x="228" y="13"/>
                </a:cxn>
                <a:cxn ang="0">
                  <a:pos x="259" y="18"/>
                </a:cxn>
                <a:cxn ang="0">
                  <a:pos x="288" y="23"/>
                </a:cxn>
                <a:cxn ang="0">
                  <a:pos x="317" y="29"/>
                </a:cxn>
              </a:cxnLst>
              <a:rect l="0" t="0" r="r" b="b"/>
              <a:pathLst>
                <a:path w="463" h="373">
                  <a:moveTo>
                    <a:pt x="338" y="36"/>
                  </a:moveTo>
                  <a:lnTo>
                    <a:pt x="347" y="39"/>
                  </a:lnTo>
                  <a:lnTo>
                    <a:pt x="357" y="42"/>
                  </a:lnTo>
                  <a:lnTo>
                    <a:pt x="366" y="46"/>
                  </a:lnTo>
                  <a:lnTo>
                    <a:pt x="377" y="51"/>
                  </a:lnTo>
                  <a:lnTo>
                    <a:pt x="386" y="55"/>
                  </a:lnTo>
                  <a:lnTo>
                    <a:pt x="396" y="62"/>
                  </a:lnTo>
                  <a:lnTo>
                    <a:pt x="405" y="67"/>
                  </a:lnTo>
                  <a:lnTo>
                    <a:pt x="415" y="75"/>
                  </a:lnTo>
                  <a:lnTo>
                    <a:pt x="423" y="81"/>
                  </a:lnTo>
                  <a:lnTo>
                    <a:pt x="431" y="89"/>
                  </a:lnTo>
                  <a:lnTo>
                    <a:pt x="439" y="97"/>
                  </a:lnTo>
                  <a:lnTo>
                    <a:pt x="446" y="106"/>
                  </a:lnTo>
                  <a:lnTo>
                    <a:pt x="451" y="113"/>
                  </a:lnTo>
                  <a:lnTo>
                    <a:pt x="457" y="125"/>
                  </a:lnTo>
                  <a:lnTo>
                    <a:pt x="459" y="135"/>
                  </a:lnTo>
                  <a:lnTo>
                    <a:pt x="463" y="148"/>
                  </a:lnTo>
                  <a:lnTo>
                    <a:pt x="461" y="156"/>
                  </a:lnTo>
                  <a:lnTo>
                    <a:pt x="459" y="164"/>
                  </a:lnTo>
                  <a:lnTo>
                    <a:pt x="457" y="173"/>
                  </a:lnTo>
                  <a:lnTo>
                    <a:pt x="455" y="182"/>
                  </a:lnTo>
                  <a:lnTo>
                    <a:pt x="451" y="189"/>
                  </a:lnTo>
                  <a:lnTo>
                    <a:pt x="448" y="197"/>
                  </a:lnTo>
                  <a:lnTo>
                    <a:pt x="444" y="205"/>
                  </a:lnTo>
                  <a:lnTo>
                    <a:pt x="441" y="214"/>
                  </a:lnTo>
                  <a:lnTo>
                    <a:pt x="435" y="220"/>
                  </a:lnTo>
                  <a:lnTo>
                    <a:pt x="430" y="228"/>
                  </a:lnTo>
                  <a:lnTo>
                    <a:pt x="423" y="235"/>
                  </a:lnTo>
                  <a:lnTo>
                    <a:pt x="418" y="241"/>
                  </a:lnTo>
                  <a:lnTo>
                    <a:pt x="410" y="246"/>
                  </a:lnTo>
                  <a:lnTo>
                    <a:pt x="404" y="253"/>
                  </a:lnTo>
                  <a:lnTo>
                    <a:pt x="396" y="256"/>
                  </a:lnTo>
                  <a:lnTo>
                    <a:pt x="388" y="262"/>
                  </a:lnTo>
                  <a:lnTo>
                    <a:pt x="377" y="267"/>
                  </a:lnTo>
                  <a:lnTo>
                    <a:pt x="365" y="273"/>
                  </a:lnTo>
                  <a:lnTo>
                    <a:pt x="353" y="277"/>
                  </a:lnTo>
                  <a:lnTo>
                    <a:pt x="342" y="281"/>
                  </a:lnTo>
                  <a:lnTo>
                    <a:pt x="328" y="284"/>
                  </a:lnTo>
                  <a:lnTo>
                    <a:pt x="315" y="286"/>
                  </a:lnTo>
                  <a:lnTo>
                    <a:pt x="302" y="289"/>
                  </a:lnTo>
                  <a:lnTo>
                    <a:pt x="289" y="291"/>
                  </a:lnTo>
                  <a:lnTo>
                    <a:pt x="281" y="291"/>
                  </a:lnTo>
                  <a:lnTo>
                    <a:pt x="275" y="291"/>
                  </a:lnTo>
                  <a:lnTo>
                    <a:pt x="267" y="291"/>
                  </a:lnTo>
                  <a:lnTo>
                    <a:pt x="261" y="293"/>
                  </a:lnTo>
                  <a:lnTo>
                    <a:pt x="246" y="293"/>
                  </a:lnTo>
                  <a:lnTo>
                    <a:pt x="234" y="294"/>
                  </a:lnTo>
                  <a:lnTo>
                    <a:pt x="219" y="294"/>
                  </a:lnTo>
                  <a:lnTo>
                    <a:pt x="208" y="294"/>
                  </a:lnTo>
                  <a:lnTo>
                    <a:pt x="195" y="295"/>
                  </a:lnTo>
                  <a:lnTo>
                    <a:pt x="183" y="298"/>
                  </a:lnTo>
                  <a:lnTo>
                    <a:pt x="181" y="311"/>
                  </a:lnTo>
                  <a:lnTo>
                    <a:pt x="178" y="325"/>
                  </a:lnTo>
                  <a:lnTo>
                    <a:pt x="172" y="336"/>
                  </a:lnTo>
                  <a:lnTo>
                    <a:pt x="166" y="348"/>
                  </a:lnTo>
                  <a:lnTo>
                    <a:pt x="157" y="357"/>
                  </a:lnTo>
                  <a:lnTo>
                    <a:pt x="150" y="365"/>
                  </a:lnTo>
                  <a:lnTo>
                    <a:pt x="141" y="370"/>
                  </a:lnTo>
                  <a:lnTo>
                    <a:pt x="133" y="373"/>
                  </a:lnTo>
                  <a:lnTo>
                    <a:pt x="120" y="371"/>
                  </a:lnTo>
                  <a:lnTo>
                    <a:pt x="110" y="369"/>
                  </a:lnTo>
                  <a:lnTo>
                    <a:pt x="98" y="364"/>
                  </a:lnTo>
                  <a:lnTo>
                    <a:pt x="90" y="358"/>
                  </a:lnTo>
                  <a:lnTo>
                    <a:pt x="81" y="351"/>
                  </a:lnTo>
                  <a:lnTo>
                    <a:pt x="74" y="343"/>
                  </a:lnTo>
                  <a:lnTo>
                    <a:pt x="66" y="333"/>
                  </a:lnTo>
                  <a:lnTo>
                    <a:pt x="62" y="322"/>
                  </a:lnTo>
                  <a:lnTo>
                    <a:pt x="59" y="315"/>
                  </a:lnTo>
                  <a:lnTo>
                    <a:pt x="57" y="303"/>
                  </a:lnTo>
                  <a:lnTo>
                    <a:pt x="53" y="291"/>
                  </a:lnTo>
                  <a:lnTo>
                    <a:pt x="50" y="285"/>
                  </a:lnTo>
                  <a:lnTo>
                    <a:pt x="43" y="285"/>
                  </a:lnTo>
                  <a:lnTo>
                    <a:pt x="36" y="285"/>
                  </a:lnTo>
                  <a:lnTo>
                    <a:pt x="29" y="285"/>
                  </a:lnTo>
                  <a:lnTo>
                    <a:pt x="21" y="285"/>
                  </a:lnTo>
                  <a:lnTo>
                    <a:pt x="12" y="285"/>
                  </a:lnTo>
                  <a:lnTo>
                    <a:pt x="5" y="285"/>
                  </a:lnTo>
                  <a:lnTo>
                    <a:pt x="0" y="285"/>
                  </a:lnTo>
                  <a:lnTo>
                    <a:pt x="0" y="275"/>
                  </a:lnTo>
                  <a:lnTo>
                    <a:pt x="0" y="266"/>
                  </a:lnTo>
                  <a:lnTo>
                    <a:pt x="0" y="255"/>
                  </a:lnTo>
                  <a:lnTo>
                    <a:pt x="0" y="245"/>
                  </a:lnTo>
                  <a:lnTo>
                    <a:pt x="0" y="233"/>
                  </a:lnTo>
                  <a:lnTo>
                    <a:pt x="0" y="223"/>
                  </a:lnTo>
                  <a:lnTo>
                    <a:pt x="0" y="211"/>
                  </a:lnTo>
                  <a:lnTo>
                    <a:pt x="1" y="201"/>
                  </a:lnTo>
                  <a:lnTo>
                    <a:pt x="1" y="188"/>
                  </a:lnTo>
                  <a:lnTo>
                    <a:pt x="3" y="177"/>
                  </a:lnTo>
                  <a:lnTo>
                    <a:pt x="3" y="165"/>
                  </a:lnTo>
                  <a:lnTo>
                    <a:pt x="4" y="153"/>
                  </a:lnTo>
                  <a:lnTo>
                    <a:pt x="4" y="140"/>
                  </a:lnTo>
                  <a:lnTo>
                    <a:pt x="5" y="129"/>
                  </a:lnTo>
                  <a:lnTo>
                    <a:pt x="7" y="117"/>
                  </a:lnTo>
                  <a:lnTo>
                    <a:pt x="8" y="107"/>
                  </a:lnTo>
                  <a:lnTo>
                    <a:pt x="8" y="95"/>
                  </a:lnTo>
                  <a:lnTo>
                    <a:pt x="8" y="84"/>
                  </a:lnTo>
                  <a:lnTo>
                    <a:pt x="9" y="73"/>
                  </a:lnTo>
                  <a:lnTo>
                    <a:pt x="10" y="64"/>
                  </a:lnTo>
                  <a:lnTo>
                    <a:pt x="10" y="54"/>
                  </a:lnTo>
                  <a:lnTo>
                    <a:pt x="10" y="45"/>
                  </a:lnTo>
                  <a:lnTo>
                    <a:pt x="12" y="37"/>
                  </a:lnTo>
                  <a:lnTo>
                    <a:pt x="13" y="31"/>
                  </a:lnTo>
                  <a:lnTo>
                    <a:pt x="13" y="23"/>
                  </a:lnTo>
                  <a:lnTo>
                    <a:pt x="13" y="17"/>
                  </a:lnTo>
                  <a:lnTo>
                    <a:pt x="13" y="11"/>
                  </a:lnTo>
                  <a:lnTo>
                    <a:pt x="14" y="8"/>
                  </a:lnTo>
                  <a:lnTo>
                    <a:pt x="14" y="1"/>
                  </a:lnTo>
                  <a:lnTo>
                    <a:pt x="16" y="0"/>
                  </a:lnTo>
                  <a:lnTo>
                    <a:pt x="25" y="0"/>
                  </a:lnTo>
                  <a:lnTo>
                    <a:pt x="35" y="0"/>
                  </a:lnTo>
                  <a:lnTo>
                    <a:pt x="45" y="0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6" y="2"/>
                  </a:lnTo>
                  <a:lnTo>
                    <a:pt x="85" y="2"/>
                  </a:lnTo>
                  <a:lnTo>
                    <a:pt x="97" y="4"/>
                  </a:lnTo>
                  <a:lnTo>
                    <a:pt x="106" y="4"/>
                  </a:lnTo>
                  <a:lnTo>
                    <a:pt x="116" y="4"/>
                  </a:lnTo>
                  <a:lnTo>
                    <a:pt x="127" y="4"/>
                  </a:lnTo>
                  <a:lnTo>
                    <a:pt x="138" y="5"/>
                  </a:lnTo>
                  <a:lnTo>
                    <a:pt x="147" y="5"/>
                  </a:lnTo>
                  <a:lnTo>
                    <a:pt x="157" y="6"/>
                  </a:lnTo>
                  <a:lnTo>
                    <a:pt x="168" y="8"/>
                  </a:lnTo>
                  <a:lnTo>
                    <a:pt x="179" y="9"/>
                  </a:lnTo>
                  <a:lnTo>
                    <a:pt x="188" y="9"/>
                  </a:lnTo>
                  <a:lnTo>
                    <a:pt x="199" y="10"/>
                  </a:lnTo>
                  <a:lnTo>
                    <a:pt x="209" y="11"/>
                  </a:lnTo>
                  <a:lnTo>
                    <a:pt x="219" y="13"/>
                  </a:lnTo>
                  <a:lnTo>
                    <a:pt x="228" y="13"/>
                  </a:lnTo>
                  <a:lnTo>
                    <a:pt x="239" y="14"/>
                  </a:lnTo>
                  <a:lnTo>
                    <a:pt x="249" y="15"/>
                  </a:lnTo>
                  <a:lnTo>
                    <a:pt x="259" y="18"/>
                  </a:lnTo>
                  <a:lnTo>
                    <a:pt x="268" y="19"/>
                  </a:lnTo>
                  <a:lnTo>
                    <a:pt x="279" y="22"/>
                  </a:lnTo>
                  <a:lnTo>
                    <a:pt x="288" y="23"/>
                  </a:lnTo>
                  <a:lnTo>
                    <a:pt x="298" y="26"/>
                  </a:lnTo>
                  <a:lnTo>
                    <a:pt x="307" y="27"/>
                  </a:lnTo>
                  <a:lnTo>
                    <a:pt x="317" y="29"/>
                  </a:lnTo>
                  <a:lnTo>
                    <a:pt x="328" y="32"/>
                  </a:lnTo>
                  <a:lnTo>
                    <a:pt x="338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2585" y="1667"/>
              <a:ext cx="225" cy="187"/>
            </a:xfrm>
            <a:custGeom>
              <a:avLst/>
              <a:gdLst/>
              <a:ahLst/>
              <a:cxnLst>
                <a:cxn ang="0">
                  <a:pos x="426" y="15"/>
                </a:cxn>
                <a:cxn ang="0">
                  <a:pos x="429" y="41"/>
                </a:cxn>
                <a:cxn ang="0">
                  <a:pos x="433" y="68"/>
                </a:cxn>
                <a:cxn ang="0">
                  <a:pos x="433" y="94"/>
                </a:cxn>
                <a:cxn ang="0">
                  <a:pos x="435" y="120"/>
                </a:cxn>
                <a:cxn ang="0">
                  <a:pos x="437" y="146"/>
                </a:cxn>
                <a:cxn ang="0">
                  <a:pos x="438" y="173"/>
                </a:cxn>
                <a:cxn ang="0">
                  <a:pos x="439" y="199"/>
                </a:cxn>
                <a:cxn ang="0">
                  <a:pos x="441" y="224"/>
                </a:cxn>
                <a:cxn ang="0">
                  <a:pos x="443" y="250"/>
                </a:cxn>
                <a:cxn ang="0">
                  <a:pos x="448" y="278"/>
                </a:cxn>
                <a:cxn ang="0">
                  <a:pos x="380" y="303"/>
                </a:cxn>
                <a:cxn ang="0">
                  <a:pos x="367" y="334"/>
                </a:cxn>
                <a:cxn ang="0">
                  <a:pos x="349" y="361"/>
                </a:cxn>
                <a:cxn ang="0">
                  <a:pos x="322" y="373"/>
                </a:cxn>
                <a:cxn ang="0">
                  <a:pos x="303" y="374"/>
                </a:cxn>
                <a:cxn ang="0">
                  <a:pos x="270" y="356"/>
                </a:cxn>
                <a:cxn ang="0">
                  <a:pos x="259" y="327"/>
                </a:cxn>
                <a:cxn ang="0">
                  <a:pos x="252" y="304"/>
                </a:cxn>
                <a:cxn ang="0">
                  <a:pos x="233" y="302"/>
                </a:cxn>
                <a:cxn ang="0">
                  <a:pos x="205" y="299"/>
                </a:cxn>
                <a:cxn ang="0">
                  <a:pos x="179" y="298"/>
                </a:cxn>
                <a:cxn ang="0">
                  <a:pos x="150" y="293"/>
                </a:cxn>
                <a:cxn ang="0">
                  <a:pos x="125" y="286"/>
                </a:cxn>
                <a:cxn ang="0">
                  <a:pos x="99" y="278"/>
                </a:cxn>
                <a:cxn ang="0">
                  <a:pos x="74" y="268"/>
                </a:cxn>
                <a:cxn ang="0">
                  <a:pos x="52" y="254"/>
                </a:cxn>
                <a:cxn ang="0">
                  <a:pos x="21" y="226"/>
                </a:cxn>
                <a:cxn ang="0">
                  <a:pos x="7" y="202"/>
                </a:cxn>
                <a:cxn ang="0">
                  <a:pos x="0" y="173"/>
                </a:cxn>
                <a:cxn ang="0">
                  <a:pos x="2" y="140"/>
                </a:cxn>
                <a:cxn ang="0">
                  <a:pos x="16" y="113"/>
                </a:cxn>
                <a:cxn ang="0">
                  <a:pos x="34" y="86"/>
                </a:cxn>
                <a:cxn ang="0">
                  <a:pos x="58" y="63"/>
                </a:cxn>
                <a:cxn ang="0">
                  <a:pos x="83" y="45"/>
                </a:cxn>
                <a:cxn ang="0">
                  <a:pos x="113" y="32"/>
                </a:cxn>
                <a:cxn ang="0">
                  <a:pos x="144" y="22"/>
                </a:cxn>
                <a:cxn ang="0">
                  <a:pos x="176" y="14"/>
                </a:cxn>
                <a:cxn ang="0">
                  <a:pos x="208" y="8"/>
                </a:cxn>
                <a:cxn ang="0">
                  <a:pos x="243" y="5"/>
                </a:cxn>
                <a:cxn ang="0">
                  <a:pos x="276" y="1"/>
                </a:cxn>
                <a:cxn ang="0">
                  <a:pos x="310" y="0"/>
                </a:cxn>
                <a:cxn ang="0">
                  <a:pos x="344" y="0"/>
                </a:cxn>
                <a:cxn ang="0">
                  <a:pos x="379" y="0"/>
                </a:cxn>
                <a:cxn ang="0">
                  <a:pos x="414" y="0"/>
                </a:cxn>
              </a:cxnLst>
              <a:rect l="0" t="0" r="r" b="b"/>
              <a:pathLst>
                <a:path w="448" h="374">
                  <a:moveTo>
                    <a:pt x="425" y="0"/>
                  </a:moveTo>
                  <a:lnTo>
                    <a:pt x="425" y="8"/>
                  </a:lnTo>
                  <a:lnTo>
                    <a:pt x="426" y="15"/>
                  </a:lnTo>
                  <a:lnTo>
                    <a:pt x="428" y="24"/>
                  </a:lnTo>
                  <a:lnTo>
                    <a:pt x="429" y="33"/>
                  </a:lnTo>
                  <a:lnTo>
                    <a:pt x="429" y="41"/>
                  </a:lnTo>
                  <a:lnTo>
                    <a:pt x="430" y="50"/>
                  </a:lnTo>
                  <a:lnTo>
                    <a:pt x="432" y="59"/>
                  </a:lnTo>
                  <a:lnTo>
                    <a:pt x="433" y="68"/>
                  </a:lnTo>
                  <a:lnTo>
                    <a:pt x="433" y="76"/>
                  </a:lnTo>
                  <a:lnTo>
                    <a:pt x="433" y="85"/>
                  </a:lnTo>
                  <a:lnTo>
                    <a:pt x="433" y="94"/>
                  </a:lnTo>
                  <a:lnTo>
                    <a:pt x="434" y="103"/>
                  </a:lnTo>
                  <a:lnTo>
                    <a:pt x="434" y="111"/>
                  </a:lnTo>
                  <a:lnTo>
                    <a:pt x="435" y="120"/>
                  </a:lnTo>
                  <a:lnTo>
                    <a:pt x="435" y="129"/>
                  </a:lnTo>
                  <a:lnTo>
                    <a:pt x="437" y="138"/>
                  </a:lnTo>
                  <a:lnTo>
                    <a:pt x="437" y="146"/>
                  </a:lnTo>
                  <a:lnTo>
                    <a:pt x="437" y="155"/>
                  </a:lnTo>
                  <a:lnTo>
                    <a:pt x="437" y="164"/>
                  </a:lnTo>
                  <a:lnTo>
                    <a:pt x="438" y="173"/>
                  </a:lnTo>
                  <a:lnTo>
                    <a:pt x="438" y="180"/>
                  </a:lnTo>
                  <a:lnTo>
                    <a:pt x="439" y="189"/>
                  </a:lnTo>
                  <a:lnTo>
                    <a:pt x="439" y="199"/>
                  </a:lnTo>
                  <a:lnTo>
                    <a:pt x="441" y="208"/>
                  </a:lnTo>
                  <a:lnTo>
                    <a:pt x="441" y="215"/>
                  </a:lnTo>
                  <a:lnTo>
                    <a:pt x="441" y="224"/>
                  </a:lnTo>
                  <a:lnTo>
                    <a:pt x="442" y="233"/>
                  </a:lnTo>
                  <a:lnTo>
                    <a:pt x="443" y="242"/>
                  </a:lnTo>
                  <a:lnTo>
                    <a:pt x="443" y="250"/>
                  </a:lnTo>
                  <a:lnTo>
                    <a:pt x="444" y="259"/>
                  </a:lnTo>
                  <a:lnTo>
                    <a:pt x="446" y="268"/>
                  </a:lnTo>
                  <a:lnTo>
                    <a:pt x="448" y="278"/>
                  </a:lnTo>
                  <a:lnTo>
                    <a:pt x="389" y="285"/>
                  </a:lnTo>
                  <a:lnTo>
                    <a:pt x="383" y="293"/>
                  </a:lnTo>
                  <a:lnTo>
                    <a:pt x="380" y="303"/>
                  </a:lnTo>
                  <a:lnTo>
                    <a:pt x="376" y="313"/>
                  </a:lnTo>
                  <a:lnTo>
                    <a:pt x="372" y="324"/>
                  </a:lnTo>
                  <a:lnTo>
                    <a:pt x="367" y="334"/>
                  </a:lnTo>
                  <a:lnTo>
                    <a:pt x="363" y="344"/>
                  </a:lnTo>
                  <a:lnTo>
                    <a:pt x="355" y="352"/>
                  </a:lnTo>
                  <a:lnTo>
                    <a:pt x="349" y="361"/>
                  </a:lnTo>
                  <a:lnTo>
                    <a:pt x="340" y="367"/>
                  </a:lnTo>
                  <a:lnTo>
                    <a:pt x="330" y="373"/>
                  </a:lnTo>
                  <a:lnTo>
                    <a:pt x="322" y="373"/>
                  </a:lnTo>
                  <a:lnTo>
                    <a:pt x="314" y="374"/>
                  </a:lnTo>
                  <a:lnTo>
                    <a:pt x="308" y="374"/>
                  </a:lnTo>
                  <a:lnTo>
                    <a:pt x="303" y="374"/>
                  </a:lnTo>
                  <a:lnTo>
                    <a:pt x="290" y="369"/>
                  </a:lnTo>
                  <a:lnTo>
                    <a:pt x="279" y="364"/>
                  </a:lnTo>
                  <a:lnTo>
                    <a:pt x="270" y="356"/>
                  </a:lnTo>
                  <a:lnTo>
                    <a:pt x="265" y="347"/>
                  </a:lnTo>
                  <a:lnTo>
                    <a:pt x="261" y="337"/>
                  </a:lnTo>
                  <a:lnTo>
                    <a:pt x="259" y="327"/>
                  </a:lnTo>
                  <a:lnTo>
                    <a:pt x="255" y="317"/>
                  </a:lnTo>
                  <a:lnTo>
                    <a:pt x="254" y="309"/>
                  </a:lnTo>
                  <a:lnTo>
                    <a:pt x="252" y="304"/>
                  </a:lnTo>
                  <a:lnTo>
                    <a:pt x="251" y="303"/>
                  </a:lnTo>
                  <a:lnTo>
                    <a:pt x="241" y="302"/>
                  </a:lnTo>
                  <a:lnTo>
                    <a:pt x="233" y="302"/>
                  </a:lnTo>
                  <a:lnTo>
                    <a:pt x="223" y="300"/>
                  </a:lnTo>
                  <a:lnTo>
                    <a:pt x="215" y="300"/>
                  </a:lnTo>
                  <a:lnTo>
                    <a:pt x="205" y="299"/>
                  </a:lnTo>
                  <a:lnTo>
                    <a:pt x="197" y="299"/>
                  </a:lnTo>
                  <a:lnTo>
                    <a:pt x="187" y="298"/>
                  </a:lnTo>
                  <a:lnTo>
                    <a:pt x="179" y="298"/>
                  </a:lnTo>
                  <a:lnTo>
                    <a:pt x="168" y="295"/>
                  </a:lnTo>
                  <a:lnTo>
                    <a:pt x="161" y="294"/>
                  </a:lnTo>
                  <a:lnTo>
                    <a:pt x="150" y="293"/>
                  </a:lnTo>
                  <a:lnTo>
                    <a:pt x="143" y="291"/>
                  </a:lnTo>
                  <a:lnTo>
                    <a:pt x="134" y="289"/>
                  </a:lnTo>
                  <a:lnTo>
                    <a:pt x="125" y="286"/>
                  </a:lnTo>
                  <a:lnTo>
                    <a:pt x="116" y="284"/>
                  </a:lnTo>
                  <a:lnTo>
                    <a:pt x="108" y="282"/>
                  </a:lnTo>
                  <a:lnTo>
                    <a:pt x="99" y="278"/>
                  </a:lnTo>
                  <a:lnTo>
                    <a:pt x="90" y="275"/>
                  </a:lnTo>
                  <a:lnTo>
                    <a:pt x="82" y="271"/>
                  </a:lnTo>
                  <a:lnTo>
                    <a:pt x="74" y="268"/>
                  </a:lnTo>
                  <a:lnTo>
                    <a:pt x="67" y="263"/>
                  </a:lnTo>
                  <a:lnTo>
                    <a:pt x="59" y="259"/>
                  </a:lnTo>
                  <a:lnTo>
                    <a:pt x="52" y="254"/>
                  </a:lnTo>
                  <a:lnTo>
                    <a:pt x="46" y="250"/>
                  </a:lnTo>
                  <a:lnTo>
                    <a:pt x="32" y="237"/>
                  </a:lnTo>
                  <a:lnTo>
                    <a:pt x="21" y="226"/>
                  </a:lnTo>
                  <a:lnTo>
                    <a:pt x="16" y="218"/>
                  </a:lnTo>
                  <a:lnTo>
                    <a:pt x="11" y="210"/>
                  </a:lnTo>
                  <a:lnTo>
                    <a:pt x="7" y="202"/>
                  </a:lnTo>
                  <a:lnTo>
                    <a:pt x="5" y="196"/>
                  </a:lnTo>
                  <a:lnTo>
                    <a:pt x="1" y="184"/>
                  </a:lnTo>
                  <a:lnTo>
                    <a:pt x="0" y="173"/>
                  </a:lnTo>
                  <a:lnTo>
                    <a:pt x="0" y="162"/>
                  </a:lnTo>
                  <a:lnTo>
                    <a:pt x="1" y="152"/>
                  </a:lnTo>
                  <a:lnTo>
                    <a:pt x="2" y="140"/>
                  </a:lnTo>
                  <a:lnTo>
                    <a:pt x="6" y="131"/>
                  </a:lnTo>
                  <a:lnTo>
                    <a:pt x="10" y="121"/>
                  </a:lnTo>
                  <a:lnTo>
                    <a:pt x="16" y="113"/>
                  </a:lnTo>
                  <a:lnTo>
                    <a:pt x="20" y="103"/>
                  </a:lnTo>
                  <a:lnTo>
                    <a:pt x="27" y="94"/>
                  </a:lnTo>
                  <a:lnTo>
                    <a:pt x="34" y="86"/>
                  </a:lnTo>
                  <a:lnTo>
                    <a:pt x="42" y="79"/>
                  </a:lnTo>
                  <a:lnTo>
                    <a:pt x="50" y="71"/>
                  </a:lnTo>
                  <a:lnTo>
                    <a:pt x="58" y="63"/>
                  </a:lnTo>
                  <a:lnTo>
                    <a:pt x="65" y="57"/>
                  </a:lnTo>
                  <a:lnTo>
                    <a:pt x="74" y="50"/>
                  </a:lnTo>
                  <a:lnTo>
                    <a:pt x="83" y="45"/>
                  </a:lnTo>
                  <a:lnTo>
                    <a:pt x="94" y="40"/>
                  </a:lnTo>
                  <a:lnTo>
                    <a:pt x="103" y="36"/>
                  </a:lnTo>
                  <a:lnTo>
                    <a:pt x="113" y="32"/>
                  </a:lnTo>
                  <a:lnTo>
                    <a:pt x="123" y="28"/>
                  </a:lnTo>
                  <a:lnTo>
                    <a:pt x="134" y="24"/>
                  </a:lnTo>
                  <a:lnTo>
                    <a:pt x="144" y="22"/>
                  </a:lnTo>
                  <a:lnTo>
                    <a:pt x="156" y="19"/>
                  </a:lnTo>
                  <a:lnTo>
                    <a:pt x="166" y="15"/>
                  </a:lnTo>
                  <a:lnTo>
                    <a:pt x="176" y="14"/>
                  </a:lnTo>
                  <a:lnTo>
                    <a:pt x="187" y="12"/>
                  </a:lnTo>
                  <a:lnTo>
                    <a:pt x="198" y="10"/>
                  </a:lnTo>
                  <a:lnTo>
                    <a:pt x="208" y="8"/>
                  </a:lnTo>
                  <a:lnTo>
                    <a:pt x="220" y="6"/>
                  </a:lnTo>
                  <a:lnTo>
                    <a:pt x="232" y="5"/>
                  </a:lnTo>
                  <a:lnTo>
                    <a:pt x="243" y="5"/>
                  </a:lnTo>
                  <a:lnTo>
                    <a:pt x="254" y="4"/>
                  </a:lnTo>
                  <a:lnTo>
                    <a:pt x="265" y="2"/>
                  </a:lnTo>
                  <a:lnTo>
                    <a:pt x="276" y="1"/>
                  </a:lnTo>
                  <a:lnTo>
                    <a:pt x="287" y="1"/>
                  </a:lnTo>
                  <a:lnTo>
                    <a:pt x="299" y="0"/>
                  </a:lnTo>
                  <a:lnTo>
                    <a:pt x="310" y="0"/>
                  </a:lnTo>
                  <a:lnTo>
                    <a:pt x="322" y="0"/>
                  </a:lnTo>
                  <a:lnTo>
                    <a:pt x="334" y="0"/>
                  </a:lnTo>
                  <a:lnTo>
                    <a:pt x="344" y="0"/>
                  </a:lnTo>
                  <a:lnTo>
                    <a:pt x="355" y="0"/>
                  </a:lnTo>
                  <a:lnTo>
                    <a:pt x="367" y="0"/>
                  </a:lnTo>
                  <a:lnTo>
                    <a:pt x="379" y="0"/>
                  </a:lnTo>
                  <a:lnTo>
                    <a:pt x="390" y="0"/>
                  </a:lnTo>
                  <a:lnTo>
                    <a:pt x="402" y="0"/>
                  </a:lnTo>
                  <a:lnTo>
                    <a:pt x="414" y="0"/>
                  </a:lnTo>
                  <a:lnTo>
                    <a:pt x="4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3" name="Freeform 15"/>
            <p:cNvSpPr>
              <a:spLocks/>
            </p:cNvSpPr>
            <p:nvPr/>
          </p:nvSpPr>
          <p:spPr bwMode="auto">
            <a:xfrm>
              <a:off x="3243" y="2149"/>
              <a:ext cx="491" cy="376"/>
            </a:xfrm>
            <a:custGeom>
              <a:avLst/>
              <a:gdLst/>
              <a:ahLst/>
              <a:cxnLst>
                <a:cxn ang="0">
                  <a:pos x="735" y="22"/>
                </a:cxn>
                <a:cxn ang="0">
                  <a:pos x="784" y="62"/>
                </a:cxn>
                <a:cxn ang="0">
                  <a:pos x="847" y="111"/>
                </a:cxn>
                <a:cxn ang="0">
                  <a:pos x="907" y="155"/>
                </a:cxn>
                <a:cxn ang="0">
                  <a:pos x="956" y="193"/>
                </a:cxn>
                <a:cxn ang="0">
                  <a:pos x="979" y="216"/>
                </a:cxn>
                <a:cxn ang="0">
                  <a:pos x="948" y="258"/>
                </a:cxn>
                <a:cxn ang="0">
                  <a:pos x="904" y="318"/>
                </a:cxn>
                <a:cxn ang="0">
                  <a:pos x="877" y="360"/>
                </a:cxn>
                <a:cxn ang="0">
                  <a:pos x="841" y="408"/>
                </a:cxn>
                <a:cxn ang="0">
                  <a:pos x="802" y="467"/>
                </a:cxn>
                <a:cxn ang="0">
                  <a:pos x="770" y="512"/>
                </a:cxn>
                <a:cxn ang="0">
                  <a:pos x="748" y="520"/>
                </a:cxn>
                <a:cxn ang="0">
                  <a:pos x="702" y="496"/>
                </a:cxn>
                <a:cxn ang="0">
                  <a:pos x="647" y="466"/>
                </a:cxn>
                <a:cxn ang="0">
                  <a:pos x="591" y="439"/>
                </a:cxn>
                <a:cxn ang="0">
                  <a:pos x="533" y="420"/>
                </a:cxn>
                <a:cxn ang="0">
                  <a:pos x="484" y="414"/>
                </a:cxn>
                <a:cxn ang="0">
                  <a:pos x="447" y="429"/>
                </a:cxn>
                <a:cxn ang="0">
                  <a:pos x="418" y="462"/>
                </a:cxn>
                <a:cxn ang="0">
                  <a:pos x="404" y="509"/>
                </a:cxn>
                <a:cxn ang="0">
                  <a:pos x="397" y="564"/>
                </a:cxn>
                <a:cxn ang="0">
                  <a:pos x="396" y="621"/>
                </a:cxn>
                <a:cxn ang="0">
                  <a:pos x="397" y="677"/>
                </a:cxn>
                <a:cxn ang="0">
                  <a:pos x="397" y="732"/>
                </a:cxn>
                <a:cxn ang="0">
                  <a:pos x="360" y="747"/>
                </a:cxn>
                <a:cxn ang="0">
                  <a:pos x="295" y="742"/>
                </a:cxn>
                <a:cxn ang="0">
                  <a:pos x="228" y="734"/>
                </a:cxn>
                <a:cxn ang="0">
                  <a:pos x="175" y="732"/>
                </a:cxn>
                <a:cxn ang="0">
                  <a:pos x="113" y="737"/>
                </a:cxn>
                <a:cxn ang="0">
                  <a:pos x="50" y="742"/>
                </a:cxn>
                <a:cxn ang="0">
                  <a:pos x="14" y="739"/>
                </a:cxn>
                <a:cxn ang="0">
                  <a:pos x="13" y="703"/>
                </a:cxn>
                <a:cxn ang="0">
                  <a:pos x="12" y="652"/>
                </a:cxn>
                <a:cxn ang="0">
                  <a:pos x="10" y="588"/>
                </a:cxn>
                <a:cxn ang="0">
                  <a:pos x="9" y="515"/>
                </a:cxn>
                <a:cxn ang="0">
                  <a:pos x="8" y="436"/>
                </a:cxn>
                <a:cxn ang="0">
                  <a:pos x="6" y="355"/>
                </a:cxn>
                <a:cxn ang="0">
                  <a:pos x="4" y="274"/>
                </a:cxn>
                <a:cxn ang="0">
                  <a:pos x="3" y="196"/>
                </a:cxn>
                <a:cxn ang="0">
                  <a:pos x="3" y="131"/>
                </a:cxn>
                <a:cxn ang="0">
                  <a:pos x="0" y="74"/>
                </a:cxn>
                <a:cxn ang="0">
                  <a:pos x="0" y="35"/>
                </a:cxn>
                <a:cxn ang="0">
                  <a:pos x="1" y="13"/>
                </a:cxn>
                <a:cxn ang="0">
                  <a:pos x="30" y="13"/>
                </a:cxn>
                <a:cxn ang="0">
                  <a:pos x="75" y="12"/>
                </a:cxn>
                <a:cxn ang="0">
                  <a:pos x="137" y="11"/>
                </a:cxn>
                <a:cxn ang="0">
                  <a:pos x="209" y="9"/>
                </a:cxn>
                <a:cxn ang="0">
                  <a:pos x="288" y="7"/>
                </a:cxn>
                <a:cxn ang="0">
                  <a:pos x="370" y="6"/>
                </a:cxn>
                <a:cxn ang="0">
                  <a:pos x="450" y="3"/>
                </a:cxn>
                <a:cxn ang="0">
                  <a:pos x="526" y="2"/>
                </a:cxn>
                <a:cxn ang="0">
                  <a:pos x="596" y="2"/>
                </a:cxn>
                <a:cxn ang="0">
                  <a:pos x="649" y="0"/>
                </a:cxn>
                <a:cxn ang="0">
                  <a:pos x="698" y="0"/>
                </a:cxn>
              </a:cxnLst>
              <a:rect l="0" t="0" r="r" b="b"/>
              <a:pathLst>
                <a:path w="981" h="752">
                  <a:moveTo>
                    <a:pt x="707" y="0"/>
                  </a:moveTo>
                  <a:lnTo>
                    <a:pt x="711" y="4"/>
                  </a:lnTo>
                  <a:lnTo>
                    <a:pt x="721" y="12"/>
                  </a:lnTo>
                  <a:lnTo>
                    <a:pt x="726" y="16"/>
                  </a:lnTo>
                  <a:lnTo>
                    <a:pt x="735" y="22"/>
                  </a:lnTo>
                  <a:lnTo>
                    <a:pt x="743" y="30"/>
                  </a:lnTo>
                  <a:lnTo>
                    <a:pt x="753" y="38"/>
                  </a:lnTo>
                  <a:lnTo>
                    <a:pt x="762" y="46"/>
                  </a:lnTo>
                  <a:lnTo>
                    <a:pt x="772" y="53"/>
                  </a:lnTo>
                  <a:lnTo>
                    <a:pt x="784" y="62"/>
                  </a:lnTo>
                  <a:lnTo>
                    <a:pt x="797" y="73"/>
                  </a:lnTo>
                  <a:lnTo>
                    <a:pt x="809" y="80"/>
                  </a:lnTo>
                  <a:lnTo>
                    <a:pt x="821" y="91"/>
                  </a:lnTo>
                  <a:lnTo>
                    <a:pt x="833" y="101"/>
                  </a:lnTo>
                  <a:lnTo>
                    <a:pt x="847" y="111"/>
                  </a:lnTo>
                  <a:lnTo>
                    <a:pt x="859" y="120"/>
                  </a:lnTo>
                  <a:lnTo>
                    <a:pt x="872" y="129"/>
                  </a:lnTo>
                  <a:lnTo>
                    <a:pt x="883" y="138"/>
                  </a:lnTo>
                  <a:lnTo>
                    <a:pt x="896" y="147"/>
                  </a:lnTo>
                  <a:lnTo>
                    <a:pt x="907" y="155"/>
                  </a:lnTo>
                  <a:lnTo>
                    <a:pt x="918" y="164"/>
                  </a:lnTo>
                  <a:lnTo>
                    <a:pt x="928" y="172"/>
                  </a:lnTo>
                  <a:lnTo>
                    <a:pt x="939" y="181"/>
                  </a:lnTo>
                  <a:lnTo>
                    <a:pt x="947" y="186"/>
                  </a:lnTo>
                  <a:lnTo>
                    <a:pt x="956" y="193"/>
                  </a:lnTo>
                  <a:lnTo>
                    <a:pt x="962" y="198"/>
                  </a:lnTo>
                  <a:lnTo>
                    <a:pt x="970" y="204"/>
                  </a:lnTo>
                  <a:lnTo>
                    <a:pt x="977" y="211"/>
                  </a:lnTo>
                  <a:lnTo>
                    <a:pt x="981" y="213"/>
                  </a:lnTo>
                  <a:lnTo>
                    <a:pt x="979" y="216"/>
                  </a:lnTo>
                  <a:lnTo>
                    <a:pt x="972" y="225"/>
                  </a:lnTo>
                  <a:lnTo>
                    <a:pt x="966" y="230"/>
                  </a:lnTo>
                  <a:lnTo>
                    <a:pt x="961" y="239"/>
                  </a:lnTo>
                  <a:lnTo>
                    <a:pt x="954" y="247"/>
                  </a:lnTo>
                  <a:lnTo>
                    <a:pt x="948" y="258"/>
                  </a:lnTo>
                  <a:lnTo>
                    <a:pt x="939" y="267"/>
                  </a:lnTo>
                  <a:lnTo>
                    <a:pt x="931" y="279"/>
                  </a:lnTo>
                  <a:lnTo>
                    <a:pt x="922" y="292"/>
                  </a:lnTo>
                  <a:lnTo>
                    <a:pt x="914" y="305"/>
                  </a:lnTo>
                  <a:lnTo>
                    <a:pt x="904" y="318"/>
                  </a:lnTo>
                  <a:lnTo>
                    <a:pt x="895" y="332"/>
                  </a:lnTo>
                  <a:lnTo>
                    <a:pt x="890" y="338"/>
                  </a:lnTo>
                  <a:lnTo>
                    <a:pt x="886" y="345"/>
                  </a:lnTo>
                  <a:lnTo>
                    <a:pt x="881" y="352"/>
                  </a:lnTo>
                  <a:lnTo>
                    <a:pt x="877" y="360"/>
                  </a:lnTo>
                  <a:lnTo>
                    <a:pt x="865" y="373"/>
                  </a:lnTo>
                  <a:lnTo>
                    <a:pt x="856" y="387"/>
                  </a:lnTo>
                  <a:lnTo>
                    <a:pt x="851" y="394"/>
                  </a:lnTo>
                  <a:lnTo>
                    <a:pt x="846" y="401"/>
                  </a:lnTo>
                  <a:lnTo>
                    <a:pt x="841" y="408"/>
                  </a:lnTo>
                  <a:lnTo>
                    <a:pt x="837" y="416"/>
                  </a:lnTo>
                  <a:lnTo>
                    <a:pt x="827" y="429"/>
                  </a:lnTo>
                  <a:lnTo>
                    <a:pt x="818" y="441"/>
                  </a:lnTo>
                  <a:lnTo>
                    <a:pt x="810" y="454"/>
                  </a:lnTo>
                  <a:lnTo>
                    <a:pt x="802" y="467"/>
                  </a:lnTo>
                  <a:lnTo>
                    <a:pt x="794" y="478"/>
                  </a:lnTo>
                  <a:lnTo>
                    <a:pt x="787" y="488"/>
                  </a:lnTo>
                  <a:lnTo>
                    <a:pt x="780" y="497"/>
                  </a:lnTo>
                  <a:lnTo>
                    <a:pt x="775" y="506"/>
                  </a:lnTo>
                  <a:lnTo>
                    <a:pt x="770" y="512"/>
                  </a:lnTo>
                  <a:lnTo>
                    <a:pt x="767" y="520"/>
                  </a:lnTo>
                  <a:lnTo>
                    <a:pt x="763" y="524"/>
                  </a:lnTo>
                  <a:lnTo>
                    <a:pt x="763" y="529"/>
                  </a:lnTo>
                  <a:lnTo>
                    <a:pt x="756" y="524"/>
                  </a:lnTo>
                  <a:lnTo>
                    <a:pt x="748" y="520"/>
                  </a:lnTo>
                  <a:lnTo>
                    <a:pt x="739" y="515"/>
                  </a:lnTo>
                  <a:lnTo>
                    <a:pt x="731" y="511"/>
                  </a:lnTo>
                  <a:lnTo>
                    <a:pt x="721" y="506"/>
                  </a:lnTo>
                  <a:lnTo>
                    <a:pt x="712" y="501"/>
                  </a:lnTo>
                  <a:lnTo>
                    <a:pt x="702" y="496"/>
                  </a:lnTo>
                  <a:lnTo>
                    <a:pt x="692" y="490"/>
                  </a:lnTo>
                  <a:lnTo>
                    <a:pt x="681" y="484"/>
                  </a:lnTo>
                  <a:lnTo>
                    <a:pt x="669" y="478"/>
                  </a:lnTo>
                  <a:lnTo>
                    <a:pt x="658" y="471"/>
                  </a:lnTo>
                  <a:lnTo>
                    <a:pt x="647" y="466"/>
                  </a:lnTo>
                  <a:lnTo>
                    <a:pt x="636" y="460"/>
                  </a:lnTo>
                  <a:lnTo>
                    <a:pt x="624" y="454"/>
                  </a:lnTo>
                  <a:lnTo>
                    <a:pt x="613" y="449"/>
                  </a:lnTo>
                  <a:lnTo>
                    <a:pt x="602" y="445"/>
                  </a:lnTo>
                  <a:lnTo>
                    <a:pt x="591" y="439"/>
                  </a:lnTo>
                  <a:lnTo>
                    <a:pt x="579" y="434"/>
                  </a:lnTo>
                  <a:lnTo>
                    <a:pt x="567" y="430"/>
                  </a:lnTo>
                  <a:lnTo>
                    <a:pt x="556" y="427"/>
                  </a:lnTo>
                  <a:lnTo>
                    <a:pt x="544" y="423"/>
                  </a:lnTo>
                  <a:lnTo>
                    <a:pt x="533" y="420"/>
                  </a:lnTo>
                  <a:lnTo>
                    <a:pt x="522" y="417"/>
                  </a:lnTo>
                  <a:lnTo>
                    <a:pt x="513" y="417"/>
                  </a:lnTo>
                  <a:lnTo>
                    <a:pt x="502" y="414"/>
                  </a:lnTo>
                  <a:lnTo>
                    <a:pt x="493" y="414"/>
                  </a:lnTo>
                  <a:lnTo>
                    <a:pt x="484" y="414"/>
                  </a:lnTo>
                  <a:lnTo>
                    <a:pt x="476" y="416"/>
                  </a:lnTo>
                  <a:lnTo>
                    <a:pt x="467" y="417"/>
                  </a:lnTo>
                  <a:lnTo>
                    <a:pt x="459" y="420"/>
                  </a:lnTo>
                  <a:lnTo>
                    <a:pt x="453" y="423"/>
                  </a:lnTo>
                  <a:lnTo>
                    <a:pt x="447" y="429"/>
                  </a:lnTo>
                  <a:lnTo>
                    <a:pt x="440" y="432"/>
                  </a:lnTo>
                  <a:lnTo>
                    <a:pt x="433" y="439"/>
                  </a:lnTo>
                  <a:lnTo>
                    <a:pt x="427" y="447"/>
                  </a:lnTo>
                  <a:lnTo>
                    <a:pt x="423" y="454"/>
                  </a:lnTo>
                  <a:lnTo>
                    <a:pt x="418" y="462"/>
                  </a:lnTo>
                  <a:lnTo>
                    <a:pt x="414" y="470"/>
                  </a:lnTo>
                  <a:lnTo>
                    <a:pt x="411" y="479"/>
                  </a:lnTo>
                  <a:lnTo>
                    <a:pt x="409" y="489"/>
                  </a:lnTo>
                  <a:lnTo>
                    <a:pt x="405" y="498"/>
                  </a:lnTo>
                  <a:lnTo>
                    <a:pt x="404" y="509"/>
                  </a:lnTo>
                  <a:lnTo>
                    <a:pt x="401" y="519"/>
                  </a:lnTo>
                  <a:lnTo>
                    <a:pt x="400" y="530"/>
                  </a:lnTo>
                  <a:lnTo>
                    <a:pt x="398" y="541"/>
                  </a:lnTo>
                  <a:lnTo>
                    <a:pt x="397" y="552"/>
                  </a:lnTo>
                  <a:lnTo>
                    <a:pt x="397" y="564"/>
                  </a:lnTo>
                  <a:lnTo>
                    <a:pt x="397" y="576"/>
                  </a:lnTo>
                  <a:lnTo>
                    <a:pt x="396" y="586"/>
                  </a:lnTo>
                  <a:lnTo>
                    <a:pt x="396" y="598"/>
                  </a:lnTo>
                  <a:lnTo>
                    <a:pt x="396" y="609"/>
                  </a:lnTo>
                  <a:lnTo>
                    <a:pt x="396" y="621"/>
                  </a:lnTo>
                  <a:lnTo>
                    <a:pt x="396" y="632"/>
                  </a:lnTo>
                  <a:lnTo>
                    <a:pt x="396" y="644"/>
                  </a:lnTo>
                  <a:lnTo>
                    <a:pt x="396" y="656"/>
                  </a:lnTo>
                  <a:lnTo>
                    <a:pt x="397" y="667"/>
                  </a:lnTo>
                  <a:lnTo>
                    <a:pt x="397" y="677"/>
                  </a:lnTo>
                  <a:lnTo>
                    <a:pt x="397" y="689"/>
                  </a:lnTo>
                  <a:lnTo>
                    <a:pt x="397" y="699"/>
                  </a:lnTo>
                  <a:lnTo>
                    <a:pt x="397" y="711"/>
                  </a:lnTo>
                  <a:lnTo>
                    <a:pt x="397" y="721"/>
                  </a:lnTo>
                  <a:lnTo>
                    <a:pt x="397" y="732"/>
                  </a:lnTo>
                  <a:lnTo>
                    <a:pt x="397" y="742"/>
                  </a:lnTo>
                  <a:lnTo>
                    <a:pt x="397" y="752"/>
                  </a:lnTo>
                  <a:lnTo>
                    <a:pt x="384" y="750"/>
                  </a:lnTo>
                  <a:lnTo>
                    <a:pt x="373" y="750"/>
                  </a:lnTo>
                  <a:lnTo>
                    <a:pt x="360" y="747"/>
                  </a:lnTo>
                  <a:lnTo>
                    <a:pt x="348" y="747"/>
                  </a:lnTo>
                  <a:lnTo>
                    <a:pt x="334" y="745"/>
                  </a:lnTo>
                  <a:lnTo>
                    <a:pt x="321" y="745"/>
                  </a:lnTo>
                  <a:lnTo>
                    <a:pt x="308" y="742"/>
                  </a:lnTo>
                  <a:lnTo>
                    <a:pt x="295" y="742"/>
                  </a:lnTo>
                  <a:lnTo>
                    <a:pt x="281" y="739"/>
                  </a:lnTo>
                  <a:lnTo>
                    <a:pt x="268" y="739"/>
                  </a:lnTo>
                  <a:lnTo>
                    <a:pt x="254" y="737"/>
                  </a:lnTo>
                  <a:lnTo>
                    <a:pt x="241" y="737"/>
                  </a:lnTo>
                  <a:lnTo>
                    <a:pt x="228" y="734"/>
                  </a:lnTo>
                  <a:lnTo>
                    <a:pt x="217" y="734"/>
                  </a:lnTo>
                  <a:lnTo>
                    <a:pt x="205" y="732"/>
                  </a:lnTo>
                  <a:lnTo>
                    <a:pt x="195" y="732"/>
                  </a:lnTo>
                  <a:lnTo>
                    <a:pt x="186" y="732"/>
                  </a:lnTo>
                  <a:lnTo>
                    <a:pt x="175" y="732"/>
                  </a:lnTo>
                  <a:lnTo>
                    <a:pt x="164" y="733"/>
                  </a:lnTo>
                  <a:lnTo>
                    <a:pt x="153" y="734"/>
                  </a:lnTo>
                  <a:lnTo>
                    <a:pt x="139" y="734"/>
                  </a:lnTo>
                  <a:lnTo>
                    <a:pt x="126" y="736"/>
                  </a:lnTo>
                  <a:lnTo>
                    <a:pt x="113" y="737"/>
                  </a:lnTo>
                  <a:lnTo>
                    <a:pt x="101" y="738"/>
                  </a:lnTo>
                  <a:lnTo>
                    <a:pt x="86" y="738"/>
                  </a:lnTo>
                  <a:lnTo>
                    <a:pt x="73" y="739"/>
                  </a:lnTo>
                  <a:lnTo>
                    <a:pt x="61" y="741"/>
                  </a:lnTo>
                  <a:lnTo>
                    <a:pt x="50" y="742"/>
                  </a:lnTo>
                  <a:lnTo>
                    <a:pt x="39" y="742"/>
                  </a:lnTo>
                  <a:lnTo>
                    <a:pt x="30" y="745"/>
                  </a:lnTo>
                  <a:lnTo>
                    <a:pt x="21" y="745"/>
                  </a:lnTo>
                  <a:lnTo>
                    <a:pt x="15" y="747"/>
                  </a:lnTo>
                  <a:lnTo>
                    <a:pt x="14" y="739"/>
                  </a:lnTo>
                  <a:lnTo>
                    <a:pt x="14" y="730"/>
                  </a:lnTo>
                  <a:lnTo>
                    <a:pt x="13" y="724"/>
                  </a:lnTo>
                  <a:lnTo>
                    <a:pt x="13" y="717"/>
                  </a:lnTo>
                  <a:lnTo>
                    <a:pt x="13" y="710"/>
                  </a:lnTo>
                  <a:lnTo>
                    <a:pt x="13" y="703"/>
                  </a:lnTo>
                  <a:lnTo>
                    <a:pt x="12" y="693"/>
                  </a:lnTo>
                  <a:lnTo>
                    <a:pt x="12" y="684"/>
                  </a:lnTo>
                  <a:lnTo>
                    <a:pt x="12" y="674"/>
                  </a:lnTo>
                  <a:lnTo>
                    <a:pt x="12" y="663"/>
                  </a:lnTo>
                  <a:lnTo>
                    <a:pt x="12" y="652"/>
                  </a:lnTo>
                  <a:lnTo>
                    <a:pt x="12" y="640"/>
                  </a:lnTo>
                  <a:lnTo>
                    <a:pt x="12" y="628"/>
                  </a:lnTo>
                  <a:lnTo>
                    <a:pt x="12" y="617"/>
                  </a:lnTo>
                  <a:lnTo>
                    <a:pt x="10" y="603"/>
                  </a:lnTo>
                  <a:lnTo>
                    <a:pt x="10" y="588"/>
                  </a:lnTo>
                  <a:lnTo>
                    <a:pt x="10" y="574"/>
                  </a:lnTo>
                  <a:lnTo>
                    <a:pt x="10" y="560"/>
                  </a:lnTo>
                  <a:lnTo>
                    <a:pt x="9" y="545"/>
                  </a:lnTo>
                  <a:lnTo>
                    <a:pt x="9" y="530"/>
                  </a:lnTo>
                  <a:lnTo>
                    <a:pt x="9" y="515"/>
                  </a:lnTo>
                  <a:lnTo>
                    <a:pt x="9" y="501"/>
                  </a:lnTo>
                  <a:lnTo>
                    <a:pt x="8" y="484"/>
                  </a:lnTo>
                  <a:lnTo>
                    <a:pt x="8" y="469"/>
                  </a:lnTo>
                  <a:lnTo>
                    <a:pt x="8" y="452"/>
                  </a:lnTo>
                  <a:lnTo>
                    <a:pt x="8" y="436"/>
                  </a:lnTo>
                  <a:lnTo>
                    <a:pt x="8" y="420"/>
                  </a:lnTo>
                  <a:lnTo>
                    <a:pt x="8" y="404"/>
                  </a:lnTo>
                  <a:lnTo>
                    <a:pt x="8" y="387"/>
                  </a:lnTo>
                  <a:lnTo>
                    <a:pt x="8" y="372"/>
                  </a:lnTo>
                  <a:lnTo>
                    <a:pt x="6" y="355"/>
                  </a:lnTo>
                  <a:lnTo>
                    <a:pt x="6" y="338"/>
                  </a:lnTo>
                  <a:lnTo>
                    <a:pt x="5" y="322"/>
                  </a:lnTo>
                  <a:lnTo>
                    <a:pt x="5" y="306"/>
                  </a:lnTo>
                  <a:lnTo>
                    <a:pt x="4" y="289"/>
                  </a:lnTo>
                  <a:lnTo>
                    <a:pt x="4" y="274"/>
                  </a:lnTo>
                  <a:lnTo>
                    <a:pt x="4" y="258"/>
                  </a:lnTo>
                  <a:lnTo>
                    <a:pt x="4" y="243"/>
                  </a:lnTo>
                  <a:lnTo>
                    <a:pt x="3" y="227"/>
                  </a:lnTo>
                  <a:lnTo>
                    <a:pt x="3" y="212"/>
                  </a:lnTo>
                  <a:lnTo>
                    <a:pt x="3" y="196"/>
                  </a:lnTo>
                  <a:lnTo>
                    <a:pt x="3" y="182"/>
                  </a:lnTo>
                  <a:lnTo>
                    <a:pt x="3" y="168"/>
                  </a:lnTo>
                  <a:lnTo>
                    <a:pt x="3" y="155"/>
                  </a:lnTo>
                  <a:lnTo>
                    <a:pt x="3" y="142"/>
                  </a:lnTo>
                  <a:lnTo>
                    <a:pt x="3" y="131"/>
                  </a:lnTo>
                  <a:lnTo>
                    <a:pt x="1" y="118"/>
                  </a:lnTo>
                  <a:lnTo>
                    <a:pt x="1" y="106"/>
                  </a:lnTo>
                  <a:lnTo>
                    <a:pt x="1" y="95"/>
                  </a:lnTo>
                  <a:lnTo>
                    <a:pt x="1" y="84"/>
                  </a:lnTo>
                  <a:lnTo>
                    <a:pt x="0" y="74"/>
                  </a:lnTo>
                  <a:lnTo>
                    <a:pt x="0" y="65"/>
                  </a:lnTo>
                  <a:lnTo>
                    <a:pt x="0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35"/>
                  </a:lnTo>
                  <a:lnTo>
                    <a:pt x="0" y="29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0" y="15"/>
                  </a:lnTo>
                  <a:lnTo>
                    <a:pt x="1" y="13"/>
                  </a:lnTo>
                  <a:lnTo>
                    <a:pt x="6" y="13"/>
                  </a:lnTo>
                  <a:lnTo>
                    <a:pt x="10" y="13"/>
                  </a:lnTo>
                  <a:lnTo>
                    <a:pt x="15" y="13"/>
                  </a:lnTo>
                  <a:lnTo>
                    <a:pt x="22" y="13"/>
                  </a:lnTo>
                  <a:lnTo>
                    <a:pt x="30" y="13"/>
                  </a:lnTo>
                  <a:lnTo>
                    <a:pt x="37" y="12"/>
                  </a:lnTo>
                  <a:lnTo>
                    <a:pt x="45" y="12"/>
                  </a:lnTo>
                  <a:lnTo>
                    <a:pt x="54" y="12"/>
                  </a:lnTo>
                  <a:lnTo>
                    <a:pt x="64" y="12"/>
                  </a:lnTo>
                  <a:lnTo>
                    <a:pt x="75" y="12"/>
                  </a:lnTo>
                  <a:lnTo>
                    <a:pt x="86" y="12"/>
                  </a:lnTo>
                  <a:lnTo>
                    <a:pt x="98" y="12"/>
                  </a:lnTo>
                  <a:lnTo>
                    <a:pt x="111" y="12"/>
                  </a:lnTo>
                  <a:lnTo>
                    <a:pt x="122" y="11"/>
                  </a:lnTo>
                  <a:lnTo>
                    <a:pt x="137" y="11"/>
                  </a:lnTo>
                  <a:lnTo>
                    <a:pt x="150" y="9"/>
                  </a:lnTo>
                  <a:lnTo>
                    <a:pt x="164" y="9"/>
                  </a:lnTo>
                  <a:lnTo>
                    <a:pt x="178" y="9"/>
                  </a:lnTo>
                  <a:lnTo>
                    <a:pt x="193" y="9"/>
                  </a:lnTo>
                  <a:lnTo>
                    <a:pt x="209" y="9"/>
                  </a:lnTo>
                  <a:lnTo>
                    <a:pt x="224" y="9"/>
                  </a:lnTo>
                  <a:lnTo>
                    <a:pt x="240" y="8"/>
                  </a:lnTo>
                  <a:lnTo>
                    <a:pt x="255" y="8"/>
                  </a:lnTo>
                  <a:lnTo>
                    <a:pt x="271" y="7"/>
                  </a:lnTo>
                  <a:lnTo>
                    <a:pt x="288" y="7"/>
                  </a:lnTo>
                  <a:lnTo>
                    <a:pt x="303" y="7"/>
                  </a:lnTo>
                  <a:lnTo>
                    <a:pt x="320" y="7"/>
                  </a:lnTo>
                  <a:lnTo>
                    <a:pt x="337" y="7"/>
                  </a:lnTo>
                  <a:lnTo>
                    <a:pt x="355" y="7"/>
                  </a:lnTo>
                  <a:lnTo>
                    <a:pt x="370" y="6"/>
                  </a:lnTo>
                  <a:lnTo>
                    <a:pt x="387" y="6"/>
                  </a:lnTo>
                  <a:lnTo>
                    <a:pt x="402" y="4"/>
                  </a:lnTo>
                  <a:lnTo>
                    <a:pt x="419" y="4"/>
                  </a:lnTo>
                  <a:lnTo>
                    <a:pt x="435" y="3"/>
                  </a:lnTo>
                  <a:lnTo>
                    <a:pt x="450" y="3"/>
                  </a:lnTo>
                  <a:lnTo>
                    <a:pt x="466" y="3"/>
                  </a:lnTo>
                  <a:lnTo>
                    <a:pt x="482" y="3"/>
                  </a:lnTo>
                  <a:lnTo>
                    <a:pt x="496" y="2"/>
                  </a:lnTo>
                  <a:lnTo>
                    <a:pt x="512" y="2"/>
                  </a:lnTo>
                  <a:lnTo>
                    <a:pt x="526" y="2"/>
                  </a:lnTo>
                  <a:lnTo>
                    <a:pt x="542" y="2"/>
                  </a:lnTo>
                  <a:lnTo>
                    <a:pt x="554" y="2"/>
                  </a:lnTo>
                  <a:lnTo>
                    <a:pt x="569" y="2"/>
                  </a:lnTo>
                  <a:lnTo>
                    <a:pt x="582" y="2"/>
                  </a:lnTo>
                  <a:lnTo>
                    <a:pt x="596" y="2"/>
                  </a:lnTo>
                  <a:lnTo>
                    <a:pt x="606" y="0"/>
                  </a:lnTo>
                  <a:lnTo>
                    <a:pt x="618" y="0"/>
                  </a:lnTo>
                  <a:lnTo>
                    <a:pt x="628" y="0"/>
                  </a:lnTo>
                  <a:lnTo>
                    <a:pt x="640" y="0"/>
                  </a:lnTo>
                  <a:lnTo>
                    <a:pt x="649" y="0"/>
                  </a:lnTo>
                  <a:lnTo>
                    <a:pt x="659" y="0"/>
                  </a:lnTo>
                  <a:lnTo>
                    <a:pt x="667" y="0"/>
                  </a:lnTo>
                  <a:lnTo>
                    <a:pt x="676" y="0"/>
                  </a:lnTo>
                  <a:lnTo>
                    <a:pt x="687" y="0"/>
                  </a:lnTo>
                  <a:lnTo>
                    <a:pt x="698" y="0"/>
                  </a:lnTo>
                  <a:lnTo>
                    <a:pt x="704" y="0"/>
                  </a:lnTo>
                  <a:lnTo>
                    <a:pt x="70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4" name="Freeform 16"/>
            <p:cNvSpPr>
              <a:spLocks/>
            </p:cNvSpPr>
            <p:nvPr/>
          </p:nvSpPr>
          <p:spPr bwMode="auto">
            <a:xfrm>
              <a:off x="3027" y="2709"/>
              <a:ext cx="475" cy="572"/>
            </a:xfrm>
            <a:custGeom>
              <a:avLst/>
              <a:gdLst/>
              <a:ahLst/>
              <a:cxnLst>
                <a:cxn ang="0">
                  <a:pos x="878" y="69"/>
                </a:cxn>
                <a:cxn ang="0">
                  <a:pos x="852" y="134"/>
                </a:cxn>
                <a:cxn ang="0">
                  <a:pos x="858" y="185"/>
                </a:cxn>
                <a:cxn ang="0">
                  <a:pos x="881" y="254"/>
                </a:cxn>
                <a:cxn ang="0">
                  <a:pos x="867" y="306"/>
                </a:cxn>
                <a:cxn ang="0">
                  <a:pos x="847" y="352"/>
                </a:cxn>
                <a:cxn ang="0">
                  <a:pos x="861" y="511"/>
                </a:cxn>
                <a:cxn ang="0">
                  <a:pos x="922" y="566"/>
                </a:cxn>
                <a:cxn ang="0">
                  <a:pos x="944" y="632"/>
                </a:cxn>
                <a:cxn ang="0">
                  <a:pos x="949" y="677"/>
                </a:cxn>
                <a:cxn ang="0">
                  <a:pos x="948" y="728"/>
                </a:cxn>
                <a:cxn ang="0">
                  <a:pos x="941" y="786"/>
                </a:cxn>
                <a:cxn ang="0">
                  <a:pos x="922" y="837"/>
                </a:cxn>
                <a:cxn ang="0">
                  <a:pos x="926" y="897"/>
                </a:cxn>
                <a:cxn ang="0">
                  <a:pos x="930" y="965"/>
                </a:cxn>
                <a:cxn ang="0">
                  <a:pos x="900" y="1022"/>
                </a:cxn>
                <a:cxn ang="0">
                  <a:pos x="848" y="1033"/>
                </a:cxn>
                <a:cxn ang="0">
                  <a:pos x="794" y="1035"/>
                </a:cxn>
                <a:cxn ang="0">
                  <a:pos x="740" y="1035"/>
                </a:cxn>
                <a:cxn ang="0">
                  <a:pos x="685" y="1037"/>
                </a:cxn>
                <a:cxn ang="0">
                  <a:pos x="634" y="1049"/>
                </a:cxn>
                <a:cxn ang="0">
                  <a:pos x="570" y="1076"/>
                </a:cxn>
                <a:cxn ang="0">
                  <a:pos x="507" y="1104"/>
                </a:cxn>
                <a:cxn ang="0">
                  <a:pos x="441" y="1126"/>
                </a:cxn>
                <a:cxn ang="0">
                  <a:pos x="374" y="1142"/>
                </a:cxn>
                <a:cxn ang="0">
                  <a:pos x="300" y="1143"/>
                </a:cxn>
                <a:cxn ang="0">
                  <a:pos x="235" y="1134"/>
                </a:cxn>
                <a:cxn ang="0">
                  <a:pos x="170" y="1116"/>
                </a:cxn>
                <a:cxn ang="0">
                  <a:pos x="108" y="1095"/>
                </a:cxn>
                <a:cxn ang="0">
                  <a:pos x="54" y="1071"/>
                </a:cxn>
                <a:cxn ang="0">
                  <a:pos x="8" y="1037"/>
                </a:cxn>
                <a:cxn ang="0">
                  <a:pos x="0" y="973"/>
                </a:cxn>
                <a:cxn ang="0">
                  <a:pos x="15" y="915"/>
                </a:cxn>
                <a:cxn ang="0">
                  <a:pos x="52" y="863"/>
                </a:cxn>
                <a:cxn ang="0">
                  <a:pos x="101" y="823"/>
                </a:cxn>
                <a:cxn ang="0">
                  <a:pos x="153" y="791"/>
                </a:cxn>
                <a:cxn ang="0">
                  <a:pos x="208" y="761"/>
                </a:cxn>
                <a:cxn ang="0">
                  <a:pos x="258" y="725"/>
                </a:cxn>
                <a:cxn ang="0">
                  <a:pos x="304" y="679"/>
                </a:cxn>
                <a:cxn ang="0">
                  <a:pos x="356" y="614"/>
                </a:cxn>
                <a:cxn ang="0">
                  <a:pos x="401" y="547"/>
                </a:cxn>
                <a:cxn ang="0">
                  <a:pos x="440" y="486"/>
                </a:cxn>
                <a:cxn ang="0">
                  <a:pos x="424" y="423"/>
                </a:cxn>
                <a:cxn ang="0">
                  <a:pos x="427" y="357"/>
                </a:cxn>
                <a:cxn ang="0">
                  <a:pos x="401" y="303"/>
                </a:cxn>
                <a:cxn ang="0">
                  <a:pos x="389" y="256"/>
                </a:cxn>
                <a:cxn ang="0">
                  <a:pos x="395" y="205"/>
                </a:cxn>
                <a:cxn ang="0">
                  <a:pos x="384" y="160"/>
                </a:cxn>
                <a:cxn ang="0">
                  <a:pos x="344" y="110"/>
                </a:cxn>
                <a:cxn ang="0">
                  <a:pos x="361" y="61"/>
                </a:cxn>
                <a:cxn ang="0">
                  <a:pos x="415" y="32"/>
                </a:cxn>
                <a:cxn ang="0">
                  <a:pos x="475" y="18"/>
                </a:cxn>
                <a:cxn ang="0">
                  <a:pos x="540" y="9"/>
                </a:cxn>
                <a:cxn ang="0">
                  <a:pos x="609" y="3"/>
                </a:cxn>
                <a:cxn ang="0">
                  <a:pos x="678" y="1"/>
                </a:cxn>
                <a:cxn ang="0">
                  <a:pos x="745" y="3"/>
                </a:cxn>
                <a:cxn ang="0">
                  <a:pos x="812" y="16"/>
                </a:cxn>
              </a:cxnLst>
              <a:rect l="0" t="0" r="r" b="b"/>
              <a:pathLst>
                <a:path w="950" h="1144">
                  <a:moveTo>
                    <a:pt x="856" y="32"/>
                  </a:moveTo>
                  <a:lnTo>
                    <a:pt x="865" y="41"/>
                  </a:lnTo>
                  <a:lnTo>
                    <a:pt x="873" y="50"/>
                  </a:lnTo>
                  <a:lnTo>
                    <a:pt x="874" y="56"/>
                  </a:lnTo>
                  <a:lnTo>
                    <a:pt x="877" y="62"/>
                  </a:lnTo>
                  <a:lnTo>
                    <a:pt x="878" y="69"/>
                  </a:lnTo>
                  <a:lnTo>
                    <a:pt x="881" y="76"/>
                  </a:lnTo>
                  <a:lnTo>
                    <a:pt x="878" y="89"/>
                  </a:lnTo>
                  <a:lnTo>
                    <a:pt x="874" y="102"/>
                  </a:lnTo>
                  <a:lnTo>
                    <a:pt x="867" y="112"/>
                  </a:lnTo>
                  <a:lnTo>
                    <a:pt x="860" y="124"/>
                  </a:lnTo>
                  <a:lnTo>
                    <a:pt x="852" y="134"/>
                  </a:lnTo>
                  <a:lnTo>
                    <a:pt x="848" y="146"/>
                  </a:lnTo>
                  <a:lnTo>
                    <a:pt x="846" y="152"/>
                  </a:lnTo>
                  <a:lnTo>
                    <a:pt x="847" y="159"/>
                  </a:lnTo>
                  <a:lnTo>
                    <a:pt x="848" y="167"/>
                  </a:lnTo>
                  <a:lnTo>
                    <a:pt x="852" y="176"/>
                  </a:lnTo>
                  <a:lnTo>
                    <a:pt x="858" y="185"/>
                  </a:lnTo>
                  <a:lnTo>
                    <a:pt x="864" y="196"/>
                  </a:lnTo>
                  <a:lnTo>
                    <a:pt x="868" y="208"/>
                  </a:lnTo>
                  <a:lnTo>
                    <a:pt x="873" y="219"/>
                  </a:lnTo>
                  <a:lnTo>
                    <a:pt x="876" y="231"/>
                  </a:lnTo>
                  <a:lnTo>
                    <a:pt x="878" y="243"/>
                  </a:lnTo>
                  <a:lnTo>
                    <a:pt x="881" y="254"/>
                  </a:lnTo>
                  <a:lnTo>
                    <a:pt x="883" y="267"/>
                  </a:lnTo>
                  <a:lnTo>
                    <a:pt x="879" y="275"/>
                  </a:lnTo>
                  <a:lnTo>
                    <a:pt x="877" y="283"/>
                  </a:lnTo>
                  <a:lnTo>
                    <a:pt x="873" y="290"/>
                  </a:lnTo>
                  <a:lnTo>
                    <a:pt x="870" y="298"/>
                  </a:lnTo>
                  <a:lnTo>
                    <a:pt x="867" y="306"/>
                  </a:lnTo>
                  <a:lnTo>
                    <a:pt x="864" y="314"/>
                  </a:lnTo>
                  <a:lnTo>
                    <a:pt x="860" y="321"/>
                  </a:lnTo>
                  <a:lnTo>
                    <a:pt x="858" y="329"/>
                  </a:lnTo>
                  <a:lnTo>
                    <a:pt x="854" y="337"/>
                  </a:lnTo>
                  <a:lnTo>
                    <a:pt x="850" y="345"/>
                  </a:lnTo>
                  <a:lnTo>
                    <a:pt x="847" y="352"/>
                  </a:lnTo>
                  <a:lnTo>
                    <a:pt x="846" y="360"/>
                  </a:lnTo>
                  <a:lnTo>
                    <a:pt x="843" y="368"/>
                  </a:lnTo>
                  <a:lnTo>
                    <a:pt x="842" y="377"/>
                  </a:lnTo>
                  <a:lnTo>
                    <a:pt x="842" y="386"/>
                  </a:lnTo>
                  <a:lnTo>
                    <a:pt x="843" y="396"/>
                  </a:lnTo>
                  <a:lnTo>
                    <a:pt x="861" y="511"/>
                  </a:lnTo>
                  <a:lnTo>
                    <a:pt x="873" y="516"/>
                  </a:lnTo>
                  <a:lnTo>
                    <a:pt x="886" y="525"/>
                  </a:lnTo>
                  <a:lnTo>
                    <a:pt x="896" y="533"/>
                  </a:lnTo>
                  <a:lnTo>
                    <a:pt x="907" y="544"/>
                  </a:lnTo>
                  <a:lnTo>
                    <a:pt x="914" y="555"/>
                  </a:lnTo>
                  <a:lnTo>
                    <a:pt x="922" y="566"/>
                  </a:lnTo>
                  <a:lnTo>
                    <a:pt x="927" y="578"/>
                  </a:lnTo>
                  <a:lnTo>
                    <a:pt x="934" y="592"/>
                  </a:lnTo>
                  <a:lnTo>
                    <a:pt x="937" y="605"/>
                  </a:lnTo>
                  <a:lnTo>
                    <a:pt x="941" y="619"/>
                  </a:lnTo>
                  <a:lnTo>
                    <a:pt x="941" y="626"/>
                  </a:lnTo>
                  <a:lnTo>
                    <a:pt x="944" y="632"/>
                  </a:lnTo>
                  <a:lnTo>
                    <a:pt x="944" y="640"/>
                  </a:lnTo>
                  <a:lnTo>
                    <a:pt x="947" y="648"/>
                  </a:lnTo>
                  <a:lnTo>
                    <a:pt x="947" y="654"/>
                  </a:lnTo>
                  <a:lnTo>
                    <a:pt x="948" y="662"/>
                  </a:lnTo>
                  <a:lnTo>
                    <a:pt x="948" y="670"/>
                  </a:lnTo>
                  <a:lnTo>
                    <a:pt x="949" y="677"/>
                  </a:lnTo>
                  <a:lnTo>
                    <a:pt x="949" y="685"/>
                  </a:lnTo>
                  <a:lnTo>
                    <a:pt x="949" y="693"/>
                  </a:lnTo>
                  <a:lnTo>
                    <a:pt x="949" y="701"/>
                  </a:lnTo>
                  <a:lnTo>
                    <a:pt x="950" y="708"/>
                  </a:lnTo>
                  <a:lnTo>
                    <a:pt x="949" y="717"/>
                  </a:lnTo>
                  <a:lnTo>
                    <a:pt x="948" y="728"/>
                  </a:lnTo>
                  <a:lnTo>
                    <a:pt x="947" y="737"/>
                  </a:lnTo>
                  <a:lnTo>
                    <a:pt x="947" y="747"/>
                  </a:lnTo>
                  <a:lnTo>
                    <a:pt x="945" y="756"/>
                  </a:lnTo>
                  <a:lnTo>
                    <a:pt x="944" y="766"/>
                  </a:lnTo>
                  <a:lnTo>
                    <a:pt x="943" y="775"/>
                  </a:lnTo>
                  <a:lnTo>
                    <a:pt x="941" y="786"/>
                  </a:lnTo>
                  <a:lnTo>
                    <a:pt x="939" y="793"/>
                  </a:lnTo>
                  <a:lnTo>
                    <a:pt x="936" y="802"/>
                  </a:lnTo>
                  <a:lnTo>
                    <a:pt x="932" y="811"/>
                  </a:lnTo>
                  <a:lnTo>
                    <a:pt x="930" y="820"/>
                  </a:lnTo>
                  <a:lnTo>
                    <a:pt x="926" y="828"/>
                  </a:lnTo>
                  <a:lnTo>
                    <a:pt x="922" y="837"/>
                  </a:lnTo>
                  <a:lnTo>
                    <a:pt x="917" y="846"/>
                  </a:lnTo>
                  <a:lnTo>
                    <a:pt x="913" y="855"/>
                  </a:lnTo>
                  <a:lnTo>
                    <a:pt x="914" y="868"/>
                  </a:lnTo>
                  <a:lnTo>
                    <a:pt x="919" y="882"/>
                  </a:lnTo>
                  <a:lnTo>
                    <a:pt x="922" y="889"/>
                  </a:lnTo>
                  <a:lnTo>
                    <a:pt x="926" y="897"/>
                  </a:lnTo>
                  <a:lnTo>
                    <a:pt x="928" y="904"/>
                  </a:lnTo>
                  <a:lnTo>
                    <a:pt x="930" y="912"/>
                  </a:lnTo>
                  <a:lnTo>
                    <a:pt x="930" y="924"/>
                  </a:lnTo>
                  <a:lnTo>
                    <a:pt x="930" y="938"/>
                  </a:lnTo>
                  <a:lnTo>
                    <a:pt x="930" y="951"/>
                  </a:lnTo>
                  <a:lnTo>
                    <a:pt x="930" y="965"/>
                  </a:lnTo>
                  <a:lnTo>
                    <a:pt x="928" y="978"/>
                  </a:lnTo>
                  <a:lnTo>
                    <a:pt x="926" y="991"/>
                  </a:lnTo>
                  <a:lnTo>
                    <a:pt x="922" y="1004"/>
                  </a:lnTo>
                  <a:lnTo>
                    <a:pt x="917" y="1017"/>
                  </a:lnTo>
                  <a:lnTo>
                    <a:pt x="908" y="1019"/>
                  </a:lnTo>
                  <a:lnTo>
                    <a:pt x="900" y="1022"/>
                  </a:lnTo>
                  <a:lnTo>
                    <a:pt x="891" y="1024"/>
                  </a:lnTo>
                  <a:lnTo>
                    <a:pt x="883" y="1027"/>
                  </a:lnTo>
                  <a:lnTo>
                    <a:pt x="874" y="1028"/>
                  </a:lnTo>
                  <a:lnTo>
                    <a:pt x="865" y="1029"/>
                  </a:lnTo>
                  <a:lnTo>
                    <a:pt x="856" y="1031"/>
                  </a:lnTo>
                  <a:lnTo>
                    <a:pt x="848" y="1033"/>
                  </a:lnTo>
                  <a:lnTo>
                    <a:pt x="839" y="1033"/>
                  </a:lnTo>
                  <a:lnTo>
                    <a:pt x="830" y="1033"/>
                  </a:lnTo>
                  <a:lnTo>
                    <a:pt x="821" y="1033"/>
                  </a:lnTo>
                  <a:lnTo>
                    <a:pt x="812" y="1035"/>
                  </a:lnTo>
                  <a:lnTo>
                    <a:pt x="803" y="1035"/>
                  </a:lnTo>
                  <a:lnTo>
                    <a:pt x="794" y="1035"/>
                  </a:lnTo>
                  <a:lnTo>
                    <a:pt x="785" y="1035"/>
                  </a:lnTo>
                  <a:lnTo>
                    <a:pt x="778" y="1036"/>
                  </a:lnTo>
                  <a:lnTo>
                    <a:pt x="767" y="1035"/>
                  </a:lnTo>
                  <a:lnTo>
                    <a:pt x="758" y="1035"/>
                  </a:lnTo>
                  <a:lnTo>
                    <a:pt x="748" y="1035"/>
                  </a:lnTo>
                  <a:lnTo>
                    <a:pt x="740" y="1035"/>
                  </a:lnTo>
                  <a:lnTo>
                    <a:pt x="730" y="1035"/>
                  </a:lnTo>
                  <a:lnTo>
                    <a:pt x="721" y="1035"/>
                  </a:lnTo>
                  <a:lnTo>
                    <a:pt x="712" y="1035"/>
                  </a:lnTo>
                  <a:lnTo>
                    <a:pt x="704" y="1036"/>
                  </a:lnTo>
                  <a:lnTo>
                    <a:pt x="694" y="1036"/>
                  </a:lnTo>
                  <a:lnTo>
                    <a:pt x="685" y="1037"/>
                  </a:lnTo>
                  <a:lnTo>
                    <a:pt x="676" y="1038"/>
                  </a:lnTo>
                  <a:lnTo>
                    <a:pt x="668" y="1040"/>
                  </a:lnTo>
                  <a:lnTo>
                    <a:pt x="659" y="1041"/>
                  </a:lnTo>
                  <a:lnTo>
                    <a:pt x="650" y="1044"/>
                  </a:lnTo>
                  <a:lnTo>
                    <a:pt x="642" y="1045"/>
                  </a:lnTo>
                  <a:lnTo>
                    <a:pt x="634" y="1049"/>
                  </a:lnTo>
                  <a:lnTo>
                    <a:pt x="623" y="1053"/>
                  </a:lnTo>
                  <a:lnTo>
                    <a:pt x="612" y="1056"/>
                  </a:lnTo>
                  <a:lnTo>
                    <a:pt x="602" y="1062"/>
                  </a:lnTo>
                  <a:lnTo>
                    <a:pt x="592" y="1067"/>
                  </a:lnTo>
                  <a:lnTo>
                    <a:pt x="580" y="1071"/>
                  </a:lnTo>
                  <a:lnTo>
                    <a:pt x="570" y="1076"/>
                  </a:lnTo>
                  <a:lnTo>
                    <a:pt x="560" y="1081"/>
                  </a:lnTo>
                  <a:lnTo>
                    <a:pt x="549" y="1086"/>
                  </a:lnTo>
                  <a:lnTo>
                    <a:pt x="538" y="1090"/>
                  </a:lnTo>
                  <a:lnTo>
                    <a:pt x="527" y="1095"/>
                  </a:lnTo>
                  <a:lnTo>
                    <a:pt x="517" y="1099"/>
                  </a:lnTo>
                  <a:lnTo>
                    <a:pt x="507" y="1104"/>
                  </a:lnTo>
                  <a:lnTo>
                    <a:pt x="495" y="1108"/>
                  </a:lnTo>
                  <a:lnTo>
                    <a:pt x="485" y="1112"/>
                  </a:lnTo>
                  <a:lnTo>
                    <a:pt x="475" y="1116"/>
                  </a:lnTo>
                  <a:lnTo>
                    <a:pt x="464" y="1121"/>
                  </a:lnTo>
                  <a:lnTo>
                    <a:pt x="453" y="1124"/>
                  </a:lnTo>
                  <a:lnTo>
                    <a:pt x="441" y="1126"/>
                  </a:lnTo>
                  <a:lnTo>
                    <a:pt x="429" y="1129"/>
                  </a:lnTo>
                  <a:lnTo>
                    <a:pt x="419" y="1133"/>
                  </a:lnTo>
                  <a:lnTo>
                    <a:pt x="407" y="1134"/>
                  </a:lnTo>
                  <a:lnTo>
                    <a:pt x="396" y="1136"/>
                  </a:lnTo>
                  <a:lnTo>
                    <a:pt x="384" y="1139"/>
                  </a:lnTo>
                  <a:lnTo>
                    <a:pt x="374" y="1142"/>
                  </a:lnTo>
                  <a:lnTo>
                    <a:pt x="361" y="1142"/>
                  </a:lnTo>
                  <a:lnTo>
                    <a:pt x="349" y="1143"/>
                  </a:lnTo>
                  <a:lnTo>
                    <a:pt x="337" y="1143"/>
                  </a:lnTo>
                  <a:lnTo>
                    <a:pt x="325" y="1144"/>
                  </a:lnTo>
                  <a:lnTo>
                    <a:pt x="312" y="1143"/>
                  </a:lnTo>
                  <a:lnTo>
                    <a:pt x="300" y="1143"/>
                  </a:lnTo>
                  <a:lnTo>
                    <a:pt x="288" y="1142"/>
                  </a:lnTo>
                  <a:lnTo>
                    <a:pt x="276" y="1142"/>
                  </a:lnTo>
                  <a:lnTo>
                    <a:pt x="266" y="1139"/>
                  </a:lnTo>
                  <a:lnTo>
                    <a:pt x="255" y="1138"/>
                  </a:lnTo>
                  <a:lnTo>
                    <a:pt x="245" y="1135"/>
                  </a:lnTo>
                  <a:lnTo>
                    <a:pt x="235" y="1134"/>
                  </a:lnTo>
                  <a:lnTo>
                    <a:pt x="223" y="1130"/>
                  </a:lnTo>
                  <a:lnTo>
                    <a:pt x="213" y="1129"/>
                  </a:lnTo>
                  <a:lnTo>
                    <a:pt x="202" y="1125"/>
                  </a:lnTo>
                  <a:lnTo>
                    <a:pt x="192" y="1124"/>
                  </a:lnTo>
                  <a:lnTo>
                    <a:pt x="180" y="1120"/>
                  </a:lnTo>
                  <a:lnTo>
                    <a:pt x="170" y="1116"/>
                  </a:lnTo>
                  <a:lnTo>
                    <a:pt x="159" y="1112"/>
                  </a:lnTo>
                  <a:lnTo>
                    <a:pt x="148" y="1109"/>
                  </a:lnTo>
                  <a:lnTo>
                    <a:pt x="137" y="1106"/>
                  </a:lnTo>
                  <a:lnTo>
                    <a:pt x="128" y="1102"/>
                  </a:lnTo>
                  <a:lnTo>
                    <a:pt x="117" y="1098"/>
                  </a:lnTo>
                  <a:lnTo>
                    <a:pt x="108" y="1095"/>
                  </a:lnTo>
                  <a:lnTo>
                    <a:pt x="97" y="1090"/>
                  </a:lnTo>
                  <a:lnTo>
                    <a:pt x="88" y="1086"/>
                  </a:lnTo>
                  <a:lnTo>
                    <a:pt x="77" y="1082"/>
                  </a:lnTo>
                  <a:lnTo>
                    <a:pt x="70" y="1078"/>
                  </a:lnTo>
                  <a:lnTo>
                    <a:pt x="62" y="1075"/>
                  </a:lnTo>
                  <a:lnTo>
                    <a:pt x="54" y="1071"/>
                  </a:lnTo>
                  <a:lnTo>
                    <a:pt x="46" y="1067"/>
                  </a:lnTo>
                  <a:lnTo>
                    <a:pt x="40" y="1064"/>
                  </a:lnTo>
                  <a:lnTo>
                    <a:pt x="27" y="1056"/>
                  </a:lnTo>
                  <a:lnTo>
                    <a:pt x="18" y="1049"/>
                  </a:lnTo>
                  <a:lnTo>
                    <a:pt x="10" y="1042"/>
                  </a:lnTo>
                  <a:lnTo>
                    <a:pt x="8" y="1037"/>
                  </a:lnTo>
                  <a:lnTo>
                    <a:pt x="4" y="1026"/>
                  </a:lnTo>
                  <a:lnTo>
                    <a:pt x="3" y="1014"/>
                  </a:lnTo>
                  <a:lnTo>
                    <a:pt x="0" y="1004"/>
                  </a:lnTo>
                  <a:lnTo>
                    <a:pt x="0" y="993"/>
                  </a:lnTo>
                  <a:lnTo>
                    <a:pt x="0" y="982"/>
                  </a:lnTo>
                  <a:lnTo>
                    <a:pt x="0" y="973"/>
                  </a:lnTo>
                  <a:lnTo>
                    <a:pt x="1" y="962"/>
                  </a:lnTo>
                  <a:lnTo>
                    <a:pt x="4" y="953"/>
                  </a:lnTo>
                  <a:lnTo>
                    <a:pt x="4" y="942"/>
                  </a:lnTo>
                  <a:lnTo>
                    <a:pt x="8" y="933"/>
                  </a:lnTo>
                  <a:lnTo>
                    <a:pt x="10" y="922"/>
                  </a:lnTo>
                  <a:lnTo>
                    <a:pt x="15" y="915"/>
                  </a:lnTo>
                  <a:lnTo>
                    <a:pt x="19" y="906"/>
                  </a:lnTo>
                  <a:lnTo>
                    <a:pt x="24" y="897"/>
                  </a:lnTo>
                  <a:lnTo>
                    <a:pt x="31" y="889"/>
                  </a:lnTo>
                  <a:lnTo>
                    <a:pt x="39" y="881"/>
                  </a:lnTo>
                  <a:lnTo>
                    <a:pt x="45" y="871"/>
                  </a:lnTo>
                  <a:lnTo>
                    <a:pt x="52" y="863"/>
                  </a:lnTo>
                  <a:lnTo>
                    <a:pt x="59" y="855"/>
                  </a:lnTo>
                  <a:lnTo>
                    <a:pt x="67" y="848"/>
                  </a:lnTo>
                  <a:lnTo>
                    <a:pt x="75" y="840"/>
                  </a:lnTo>
                  <a:lnTo>
                    <a:pt x="84" y="835"/>
                  </a:lnTo>
                  <a:lnTo>
                    <a:pt x="91" y="828"/>
                  </a:lnTo>
                  <a:lnTo>
                    <a:pt x="101" y="823"/>
                  </a:lnTo>
                  <a:lnTo>
                    <a:pt x="108" y="817"/>
                  </a:lnTo>
                  <a:lnTo>
                    <a:pt x="117" y="811"/>
                  </a:lnTo>
                  <a:lnTo>
                    <a:pt x="126" y="805"/>
                  </a:lnTo>
                  <a:lnTo>
                    <a:pt x="135" y="801"/>
                  </a:lnTo>
                  <a:lnTo>
                    <a:pt x="144" y="796"/>
                  </a:lnTo>
                  <a:lnTo>
                    <a:pt x="153" y="791"/>
                  </a:lnTo>
                  <a:lnTo>
                    <a:pt x="162" y="786"/>
                  </a:lnTo>
                  <a:lnTo>
                    <a:pt x="173" y="782"/>
                  </a:lnTo>
                  <a:lnTo>
                    <a:pt x="180" y="775"/>
                  </a:lnTo>
                  <a:lnTo>
                    <a:pt x="190" y="771"/>
                  </a:lnTo>
                  <a:lnTo>
                    <a:pt x="199" y="765"/>
                  </a:lnTo>
                  <a:lnTo>
                    <a:pt x="208" y="761"/>
                  </a:lnTo>
                  <a:lnTo>
                    <a:pt x="215" y="755"/>
                  </a:lnTo>
                  <a:lnTo>
                    <a:pt x="224" y="750"/>
                  </a:lnTo>
                  <a:lnTo>
                    <a:pt x="233" y="744"/>
                  </a:lnTo>
                  <a:lnTo>
                    <a:pt x="242" y="739"/>
                  </a:lnTo>
                  <a:lnTo>
                    <a:pt x="250" y="731"/>
                  </a:lnTo>
                  <a:lnTo>
                    <a:pt x="258" y="725"/>
                  </a:lnTo>
                  <a:lnTo>
                    <a:pt x="266" y="717"/>
                  </a:lnTo>
                  <a:lnTo>
                    <a:pt x="275" y="711"/>
                  </a:lnTo>
                  <a:lnTo>
                    <a:pt x="281" y="703"/>
                  </a:lnTo>
                  <a:lnTo>
                    <a:pt x="289" y="695"/>
                  </a:lnTo>
                  <a:lnTo>
                    <a:pt x="297" y="686"/>
                  </a:lnTo>
                  <a:lnTo>
                    <a:pt x="304" y="679"/>
                  </a:lnTo>
                  <a:lnTo>
                    <a:pt x="313" y="667"/>
                  </a:lnTo>
                  <a:lnTo>
                    <a:pt x="322" y="657"/>
                  </a:lnTo>
                  <a:lnTo>
                    <a:pt x="331" y="646"/>
                  </a:lnTo>
                  <a:lnTo>
                    <a:pt x="340" y="636"/>
                  </a:lnTo>
                  <a:lnTo>
                    <a:pt x="348" y="624"/>
                  </a:lnTo>
                  <a:lnTo>
                    <a:pt x="356" y="614"/>
                  </a:lnTo>
                  <a:lnTo>
                    <a:pt x="364" y="602"/>
                  </a:lnTo>
                  <a:lnTo>
                    <a:pt x="371" y="592"/>
                  </a:lnTo>
                  <a:lnTo>
                    <a:pt x="378" y="581"/>
                  </a:lnTo>
                  <a:lnTo>
                    <a:pt x="386" y="569"/>
                  </a:lnTo>
                  <a:lnTo>
                    <a:pt x="393" y="557"/>
                  </a:lnTo>
                  <a:lnTo>
                    <a:pt x="401" y="547"/>
                  </a:lnTo>
                  <a:lnTo>
                    <a:pt x="407" y="535"/>
                  </a:lnTo>
                  <a:lnTo>
                    <a:pt x="415" y="524"/>
                  </a:lnTo>
                  <a:lnTo>
                    <a:pt x="423" y="512"/>
                  </a:lnTo>
                  <a:lnTo>
                    <a:pt x="431" y="502"/>
                  </a:lnTo>
                  <a:lnTo>
                    <a:pt x="431" y="493"/>
                  </a:lnTo>
                  <a:lnTo>
                    <a:pt x="440" y="486"/>
                  </a:lnTo>
                  <a:lnTo>
                    <a:pt x="433" y="476"/>
                  </a:lnTo>
                  <a:lnTo>
                    <a:pt x="429" y="466"/>
                  </a:lnTo>
                  <a:lnTo>
                    <a:pt x="426" y="455"/>
                  </a:lnTo>
                  <a:lnTo>
                    <a:pt x="426" y="445"/>
                  </a:lnTo>
                  <a:lnTo>
                    <a:pt x="424" y="434"/>
                  </a:lnTo>
                  <a:lnTo>
                    <a:pt x="424" y="423"/>
                  </a:lnTo>
                  <a:lnTo>
                    <a:pt x="426" y="412"/>
                  </a:lnTo>
                  <a:lnTo>
                    <a:pt x="427" y="401"/>
                  </a:lnTo>
                  <a:lnTo>
                    <a:pt x="427" y="390"/>
                  </a:lnTo>
                  <a:lnTo>
                    <a:pt x="427" y="379"/>
                  </a:lnTo>
                  <a:lnTo>
                    <a:pt x="427" y="368"/>
                  </a:lnTo>
                  <a:lnTo>
                    <a:pt x="427" y="357"/>
                  </a:lnTo>
                  <a:lnTo>
                    <a:pt x="424" y="347"/>
                  </a:lnTo>
                  <a:lnTo>
                    <a:pt x="422" y="337"/>
                  </a:lnTo>
                  <a:lnTo>
                    <a:pt x="418" y="326"/>
                  </a:lnTo>
                  <a:lnTo>
                    <a:pt x="413" y="319"/>
                  </a:lnTo>
                  <a:lnTo>
                    <a:pt x="406" y="311"/>
                  </a:lnTo>
                  <a:lnTo>
                    <a:pt x="401" y="303"/>
                  </a:lnTo>
                  <a:lnTo>
                    <a:pt x="397" y="296"/>
                  </a:lnTo>
                  <a:lnTo>
                    <a:pt x="395" y="288"/>
                  </a:lnTo>
                  <a:lnTo>
                    <a:pt x="392" y="279"/>
                  </a:lnTo>
                  <a:lnTo>
                    <a:pt x="391" y="271"/>
                  </a:lnTo>
                  <a:lnTo>
                    <a:pt x="389" y="263"/>
                  </a:lnTo>
                  <a:lnTo>
                    <a:pt x="389" y="256"/>
                  </a:lnTo>
                  <a:lnTo>
                    <a:pt x="389" y="247"/>
                  </a:lnTo>
                  <a:lnTo>
                    <a:pt x="389" y="239"/>
                  </a:lnTo>
                  <a:lnTo>
                    <a:pt x="389" y="230"/>
                  </a:lnTo>
                  <a:lnTo>
                    <a:pt x="392" y="222"/>
                  </a:lnTo>
                  <a:lnTo>
                    <a:pt x="392" y="213"/>
                  </a:lnTo>
                  <a:lnTo>
                    <a:pt x="395" y="205"/>
                  </a:lnTo>
                  <a:lnTo>
                    <a:pt x="396" y="198"/>
                  </a:lnTo>
                  <a:lnTo>
                    <a:pt x="398" y="190"/>
                  </a:lnTo>
                  <a:lnTo>
                    <a:pt x="396" y="181"/>
                  </a:lnTo>
                  <a:lnTo>
                    <a:pt x="393" y="173"/>
                  </a:lnTo>
                  <a:lnTo>
                    <a:pt x="388" y="167"/>
                  </a:lnTo>
                  <a:lnTo>
                    <a:pt x="384" y="160"/>
                  </a:lnTo>
                  <a:lnTo>
                    <a:pt x="373" y="148"/>
                  </a:lnTo>
                  <a:lnTo>
                    <a:pt x="361" y="137"/>
                  </a:lnTo>
                  <a:lnTo>
                    <a:pt x="355" y="129"/>
                  </a:lnTo>
                  <a:lnTo>
                    <a:pt x="351" y="123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0" y="102"/>
                  </a:lnTo>
                  <a:lnTo>
                    <a:pt x="342" y="94"/>
                  </a:lnTo>
                  <a:lnTo>
                    <a:pt x="342" y="85"/>
                  </a:lnTo>
                  <a:lnTo>
                    <a:pt x="347" y="78"/>
                  </a:lnTo>
                  <a:lnTo>
                    <a:pt x="353" y="69"/>
                  </a:lnTo>
                  <a:lnTo>
                    <a:pt x="361" y="61"/>
                  </a:lnTo>
                  <a:lnTo>
                    <a:pt x="369" y="54"/>
                  </a:lnTo>
                  <a:lnTo>
                    <a:pt x="378" y="49"/>
                  </a:lnTo>
                  <a:lnTo>
                    <a:pt x="386" y="43"/>
                  </a:lnTo>
                  <a:lnTo>
                    <a:pt x="396" y="39"/>
                  </a:lnTo>
                  <a:lnTo>
                    <a:pt x="405" y="35"/>
                  </a:lnTo>
                  <a:lnTo>
                    <a:pt x="415" y="32"/>
                  </a:lnTo>
                  <a:lnTo>
                    <a:pt x="424" y="29"/>
                  </a:lnTo>
                  <a:lnTo>
                    <a:pt x="435" y="26"/>
                  </a:lnTo>
                  <a:lnTo>
                    <a:pt x="444" y="23"/>
                  </a:lnTo>
                  <a:lnTo>
                    <a:pt x="455" y="22"/>
                  </a:lnTo>
                  <a:lnTo>
                    <a:pt x="464" y="20"/>
                  </a:lnTo>
                  <a:lnTo>
                    <a:pt x="475" y="18"/>
                  </a:lnTo>
                  <a:lnTo>
                    <a:pt x="485" y="16"/>
                  </a:lnTo>
                  <a:lnTo>
                    <a:pt x="495" y="14"/>
                  </a:lnTo>
                  <a:lnTo>
                    <a:pt x="505" y="12"/>
                  </a:lnTo>
                  <a:lnTo>
                    <a:pt x="517" y="12"/>
                  </a:lnTo>
                  <a:lnTo>
                    <a:pt x="529" y="9"/>
                  </a:lnTo>
                  <a:lnTo>
                    <a:pt x="540" y="9"/>
                  </a:lnTo>
                  <a:lnTo>
                    <a:pt x="552" y="8"/>
                  </a:lnTo>
                  <a:lnTo>
                    <a:pt x="563" y="7"/>
                  </a:lnTo>
                  <a:lnTo>
                    <a:pt x="575" y="5"/>
                  </a:lnTo>
                  <a:lnTo>
                    <a:pt x="587" y="5"/>
                  </a:lnTo>
                  <a:lnTo>
                    <a:pt x="597" y="4"/>
                  </a:lnTo>
                  <a:lnTo>
                    <a:pt x="609" y="3"/>
                  </a:lnTo>
                  <a:lnTo>
                    <a:pt x="620" y="1"/>
                  </a:lnTo>
                  <a:lnTo>
                    <a:pt x="632" y="1"/>
                  </a:lnTo>
                  <a:lnTo>
                    <a:pt x="643" y="1"/>
                  </a:lnTo>
                  <a:lnTo>
                    <a:pt x="655" y="1"/>
                  </a:lnTo>
                  <a:lnTo>
                    <a:pt x="667" y="1"/>
                  </a:lnTo>
                  <a:lnTo>
                    <a:pt x="678" y="1"/>
                  </a:lnTo>
                  <a:lnTo>
                    <a:pt x="689" y="0"/>
                  </a:lnTo>
                  <a:lnTo>
                    <a:pt x="700" y="0"/>
                  </a:lnTo>
                  <a:lnTo>
                    <a:pt x="712" y="0"/>
                  </a:lnTo>
                  <a:lnTo>
                    <a:pt x="723" y="1"/>
                  </a:lnTo>
                  <a:lnTo>
                    <a:pt x="734" y="1"/>
                  </a:lnTo>
                  <a:lnTo>
                    <a:pt x="745" y="3"/>
                  </a:lnTo>
                  <a:lnTo>
                    <a:pt x="757" y="4"/>
                  </a:lnTo>
                  <a:lnTo>
                    <a:pt x="769" y="7"/>
                  </a:lnTo>
                  <a:lnTo>
                    <a:pt x="779" y="8"/>
                  </a:lnTo>
                  <a:lnTo>
                    <a:pt x="790" y="10"/>
                  </a:lnTo>
                  <a:lnTo>
                    <a:pt x="801" y="12"/>
                  </a:lnTo>
                  <a:lnTo>
                    <a:pt x="812" y="16"/>
                  </a:lnTo>
                  <a:lnTo>
                    <a:pt x="823" y="20"/>
                  </a:lnTo>
                  <a:lnTo>
                    <a:pt x="834" y="23"/>
                  </a:lnTo>
                  <a:lnTo>
                    <a:pt x="845" y="27"/>
                  </a:lnTo>
                  <a:lnTo>
                    <a:pt x="856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5" name="Freeform 17"/>
            <p:cNvSpPr>
              <a:spLocks/>
            </p:cNvSpPr>
            <p:nvPr/>
          </p:nvSpPr>
          <p:spPr bwMode="auto">
            <a:xfrm>
              <a:off x="3222" y="2731"/>
              <a:ext cx="226" cy="260"/>
            </a:xfrm>
            <a:custGeom>
              <a:avLst/>
              <a:gdLst/>
              <a:ahLst/>
              <a:cxnLst>
                <a:cxn ang="0">
                  <a:pos x="445" y="39"/>
                </a:cxn>
                <a:cxn ang="0">
                  <a:pos x="437" y="71"/>
                </a:cxn>
                <a:cxn ang="0">
                  <a:pos x="424" y="103"/>
                </a:cxn>
                <a:cxn ang="0">
                  <a:pos x="423" y="139"/>
                </a:cxn>
                <a:cxn ang="0">
                  <a:pos x="434" y="166"/>
                </a:cxn>
                <a:cxn ang="0">
                  <a:pos x="443" y="193"/>
                </a:cxn>
                <a:cxn ang="0">
                  <a:pos x="451" y="223"/>
                </a:cxn>
                <a:cxn ang="0">
                  <a:pos x="429" y="261"/>
                </a:cxn>
                <a:cxn ang="0">
                  <a:pos x="419" y="302"/>
                </a:cxn>
                <a:cxn ang="0">
                  <a:pos x="418" y="324"/>
                </a:cxn>
                <a:cxn ang="0">
                  <a:pos x="416" y="346"/>
                </a:cxn>
                <a:cxn ang="0">
                  <a:pos x="416" y="366"/>
                </a:cxn>
                <a:cxn ang="0">
                  <a:pos x="420" y="390"/>
                </a:cxn>
                <a:cxn ang="0">
                  <a:pos x="423" y="411"/>
                </a:cxn>
                <a:cxn ang="0">
                  <a:pos x="427" y="433"/>
                </a:cxn>
                <a:cxn ang="0">
                  <a:pos x="430" y="457"/>
                </a:cxn>
                <a:cxn ang="0">
                  <a:pos x="430" y="485"/>
                </a:cxn>
                <a:cxn ang="0">
                  <a:pos x="396" y="509"/>
                </a:cxn>
                <a:cxn ang="0">
                  <a:pos x="357" y="520"/>
                </a:cxn>
                <a:cxn ang="0">
                  <a:pos x="318" y="508"/>
                </a:cxn>
                <a:cxn ang="0">
                  <a:pos x="290" y="480"/>
                </a:cxn>
                <a:cxn ang="0">
                  <a:pos x="261" y="450"/>
                </a:cxn>
                <a:cxn ang="0">
                  <a:pos x="232" y="426"/>
                </a:cxn>
                <a:cxn ang="0">
                  <a:pos x="198" y="408"/>
                </a:cxn>
                <a:cxn ang="0">
                  <a:pos x="161" y="402"/>
                </a:cxn>
                <a:cxn ang="0">
                  <a:pos x="121" y="404"/>
                </a:cxn>
                <a:cxn ang="0">
                  <a:pos x="87" y="410"/>
                </a:cxn>
                <a:cxn ang="0">
                  <a:pos x="77" y="397"/>
                </a:cxn>
                <a:cxn ang="0">
                  <a:pos x="72" y="374"/>
                </a:cxn>
                <a:cxn ang="0">
                  <a:pos x="71" y="352"/>
                </a:cxn>
                <a:cxn ang="0">
                  <a:pos x="74" y="330"/>
                </a:cxn>
                <a:cxn ang="0">
                  <a:pos x="74" y="307"/>
                </a:cxn>
                <a:cxn ang="0">
                  <a:pos x="64" y="275"/>
                </a:cxn>
                <a:cxn ang="0">
                  <a:pos x="47" y="252"/>
                </a:cxn>
                <a:cxn ang="0">
                  <a:pos x="41" y="227"/>
                </a:cxn>
                <a:cxn ang="0">
                  <a:pos x="41" y="203"/>
                </a:cxn>
                <a:cxn ang="0">
                  <a:pos x="44" y="177"/>
                </a:cxn>
                <a:cxn ang="0">
                  <a:pos x="44" y="150"/>
                </a:cxn>
                <a:cxn ang="0">
                  <a:pos x="33" y="121"/>
                </a:cxn>
                <a:cxn ang="0">
                  <a:pos x="10" y="95"/>
                </a:cxn>
                <a:cxn ang="0">
                  <a:pos x="1" y="65"/>
                </a:cxn>
                <a:cxn ang="0">
                  <a:pos x="25" y="45"/>
                </a:cxn>
                <a:cxn ang="0">
                  <a:pos x="53" y="31"/>
                </a:cxn>
                <a:cxn ang="0">
                  <a:pos x="81" y="19"/>
                </a:cxn>
                <a:cxn ang="0">
                  <a:pos x="112" y="12"/>
                </a:cxn>
                <a:cxn ang="0">
                  <a:pos x="143" y="5"/>
                </a:cxn>
                <a:cxn ang="0">
                  <a:pos x="175" y="1"/>
                </a:cxn>
                <a:cxn ang="0">
                  <a:pos x="207" y="0"/>
                </a:cxn>
                <a:cxn ang="0">
                  <a:pos x="241" y="0"/>
                </a:cxn>
                <a:cxn ang="0">
                  <a:pos x="273" y="0"/>
                </a:cxn>
                <a:cxn ang="0">
                  <a:pos x="307" y="1"/>
                </a:cxn>
                <a:cxn ang="0">
                  <a:pos x="340" y="4"/>
                </a:cxn>
                <a:cxn ang="0">
                  <a:pos x="378" y="9"/>
                </a:cxn>
                <a:cxn ang="0">
                  <a:pos x="414" y="17"/>
                </a:cxn>
              </a:cxnLst>
              <a:rect l="0" t="0" r="r" b="b"/>
              <a:pathLst>
                <a:path w="451" h="520">
                  <a:moveTo>
                    <a:pt x="427" y="22"/>
                  </a:moveTo>
                  <a:lnTo>
                    <a:pt x="437" y="28"/>
                  </a:lnTo>
                  <a:lnTo>
                    <a:pt x="445" y="39"/>
                  </a:lnTo>
                  <a:lnTo>
                    <a:pt x="447" y="50"/>
                  </a:lnTo>
                  <a:lnTo>
                    <a:pt x="447" y="65"/>
                  </a:lnTo>
                  <a:lnTo>
                    <a:pt x="437" y="71"/>
                  </a:lnTo>
                  <a:lnTo>
                    <a:pt x="430" y="81"/>
                  </a:lnTo>
                  <a:lnTo>
                    <a:pt x="425" y="92"/>
                  </a:lnTo>
                  <a:lnTo>
                    <a:pt x="424" y="103"/>
                  </a:lnTo>
                  <a:lnTo>
                    <a:pt x="421" y="115"/>
                  </a:lnTo>
                  <a:lnTo>
                    <a:pt x="421" y="128"/>
                  </a:lnTo>
                  <a:lnTo>
                    <a:pt x="423" y="139"/>
                  </a:lnTo>
                  <a:lnTo>
                    <a:pt x="424" y="151"/>
                  </a:lnTo>
                  <a:lnTo>
                    <a:pt x="429" y="159"/>
                  </a:lnTo>
                  <a:lnTo>
                    <a:pt x="434" y="166"/>
                  </a:lnTo>
                  <a:lnTo>
                    <a:pt x="438" y="175"/>
                  </a:lnTo>
                  <a:lnTo>
                    <a:pt x="442" y="184"/>
                  </a:lnTo>
                  <a:lnTo>
                    <a:pt x="443" y="193"/>
                  </a:lnTo>
                  <a:lnTo>
                    <a:pt x="446" y="204"/>
                  </a:lnTo>
                  <a:lnTo>
                    <a:pt x="448" y="213"/>
                  </a:lnTo>
                  <a:lnTo>
                    <a:pt x="451" y="223"/>
                  </a:lnTo>
                  <a:lnTo>
                    <a:pt x="442" y="235"/>
                  </a:lnTo>
                  <a:lnTo>
                    <a:pt x="436" y="248"/>
                  </a:lnTo>
                  <a:lnTo>
                    <a:pt x="429" y="261"/>
                  </a:lnTo>
                  <a:lnTo>
                    <a:pt x="425" y="275"/>
                  </a:lnTo>
                  <a:lnTo>
                    <a:pt x="421" y="288"/>
                  </a:lnTo>
                  <a:lnTo>
                    <a:pt x="419" y="302"/>
                  </a:lnTo>
                  <a:lnTo>
                    <a:pt x="418" y="308"/>
                  </a:lnTo>
                  <a:lnTo>
                    <a:pt x="418" y="316"/>
                  </a:lnTo>
                  <a:lnTo>
                    <a:pt x="418" y="324"/>
                  </a:lnTo>
                  <a:lnTo>
                    <a:pt x="418" y="331"/>
                  </a:lnTo>
                  <a:lnTo>
                    <a:pt x="416" y="338"/>
                  </a:lnTo>
                  <a:lnTo>
                    <a:pt x="416" y="346"/>
                  </a:lnTo>
                  <a:lnTo>
                    <a:pt x="416" y="352"/>
                  </a:lnTo>
                  <a:lnTo>
                    <a:pt x="416" y="360"/>
                  </a:lnTo>
                  <a:lnTo>
                    <a:pt x="416" y="366"/>
                  </a:lnTo>
                  <a:lnTo>
                    <a:pt x="418" y="374"/>
                  </a:lnTo>
                  <a:lnTo>
                    <a:pt x="419" y="382"/>
                  </a:lnTo>
                  <a:lnTo>
                    <a:pt x="420" y="390"/>
                  </a:lnTo>
                  <a:lnTo>
                    <a:pt x="420" y="396"/>
                  </a:lnTo>
                  <a:lnTo>
                    <a:pt x="421" y="404"/>
                  </a:lnTo>
                  <a:lnTo>
                    <a:pt x="423" y="411"/>
                  </a:lnTo>
                  <a:lnTo>
                    <a:pt x="424" y="419"/>
                  </a:lnTo>
                  <a:lnTo>
                    <a:pt x="425" y="426"/>
                  </a:lnTo>
                  <a:lnTo>
                    <a:pt x="427" y="433"/>
                  </a:lnTo>
                  <a:lnTo>
                    <a:pt x="428" y="441"/>
                  </a:lnTo>
                  <a:lnTo>
                    <a:pt x="430" y="449"/>
                  </a:lnTo>
                  <a:lnTo>
                    <a:pt x="430" y="457"/>
                  </a:lnTo>
                  <a:lnTo>
                    <a:pt x="433" y="467"/>
                  </a:lnTo>
                  <a:lnTo>
                    <a:pt x="433" y="476"/>
                  </a:lnTo>
                  <a:lnTo>
                    <a:pt x="430" y="485"/>
                  </a:lnTo>
                  <a:lnTo>
                    <a:pt x="419" y="494"/>
                  </a:lnTo>
                  <a:lnTo>
                    <a:pt x="408" y="503"/>
                  </a:lnTo>
                  <a:lnTo>
                    <a:pt x="396" y="509"/>
                  </a:lnTo>
                  <a:lnTo>
                    <a:pt x="384" y="515"/>
                  </a:lnTo>
                  <a:lnTo>
                    <a:pt x="370" y="517"/>
                  </a:lnTo>
                  <a:lnTo>
                    <a:pt x="357" y="520"/>
                  </a:lnTo>
                  <a:lnTo>
                    <a:pt x="343" y="519"/>
                  </a:lnTo>
                  <a:lnTo>
                    <a:pt x="330" y="519"/>
                  </a:lnTo>
                  <a:lnTo>
                    <a:pt x="318" y="508"/>
                  </a:lnTo>
                  <a:lnTo>
                    <a:pt x="309" y="499"/>
                  </a:lnTo>
                  <a:lnTo>
                    <a:pt x="299" y="489"/>
                  </a:lnTo>
                  <a:lnTo>
                    <a:pt x="290" y="480"/>
                  </a:lnTo>
                  <a:lnTo>
                    <a:pt x="280" y="470"/>
                  </a:lnTo>
                  <a:lnTo>
                    <a:pt x="271" y="460"/>
                  </a:lnTo>
                  <a:lnTo>
                    <a:pt x="261" y="450"/>
                  </a:lnTo>
                  <a:lnTo>
                    <a:pt x="252" y="442"/>
                  </a:lnTo>
                  <a:lnTo>
                    <a:pt x="242" y="433"/>
                  </a:lnTo>
                  <a:lnTo>
                    <a:pt x="232" y="426"/>
                  </a:lnTo>
                  <a:lnTo>
                    <a:pt x="220" y="418"/>
                  </a:lnTo>
                  <a:lnTo>
                    <a:pt x="210" y="413"/>
                  </a:lnTo>
                  <a:lnTo>
                    <a:pt x="198" y="408"/>
                  </a:lnTo>
                  <a:lnTo>
                    <a:pt x="187" y="405"/>
                  </a:lnTo>
                  <a:lnTo>
                    <a:pt x="174" y="402"/>
                  </a:lnTo>
                  <a:lnTo>
                    <a:pt x="161" y="402"/>
                  </a:lnTo>
                  <a:lnTo>
                    <a:pt x="147" y="399"/>
                  </a:lnTo>
                  <a:lnTo>
                    <a:pt x="134" y="400"/>
                  </a:lnTo>
                  <a:lnTo>
                    <a:pt x="121" y="404"/>
                  </a:lnTo>
                  <a:lnTo>
                    <a:pt x="109" y="409"/>
                  </a:lnTo>
                  <a:lnTo>
                    <a:pt x="96" y="411"/>
                  </a:lnTo>
                  <a:lnTo>
                    <a:pt x="87" y="410"/>
                  </a:lnTo>
                  <a:lnTo>
                    <a:pt x="84" y="406"/>
                  </a:lnTo>
                  <a:lnTo>
                    <a:pt x="80" y="404"/>
                  </a:lnTo>
                  <a:lnTo>
                    <a:pt x="77" y="397"/>
                  </a:lnTo>
                  <a:lnTo>
                    <a:pt x="77" y="390"/>
                  </a:lnTo>
                  <a:lnTo>
                    <a:pt x="73" y="382"/>
                  </a:lnTo>
                  <a:lnTo>
                    <a:pt x="72" y="374"/>
                  </a:lnTo>
                  <a:lnTo>
                    <a:pt x="71" y="366"/>
                  </a:lnTo>
                  <a:lnTo>
                    <a:pt x="71" y="360"/>
                  </a:lnTo>
                  <a:lnTo>
                    <a:pt x="71" y="352"/>
                  </a:lnTo>
                  <a:lnTo>
                    <a:pt x="72" y="344"/>
                  </a:lnTo>
                  <a:lnTo>
                    <a:pt x="72" y="337"/>
                  </a:lnTo>
                  <a:lnTo>
                    <a:pt x="74" y="330"/>
                  </a:lnTo>
                  <a:lnTo>
                    <a:pt x="74" y="322"/>
                  </a:lnTo>
                  <a:lnTo>
                    <a:pt x="74" y="315"/>
                  </a:lnTo>
                  <a:lnTo>
                    <a:pt x="74" y="307"/>
                  </a:lnTo>
                  <a:lnTo>
                    <a:pt x="74" y="301"/>
                  </a:lnTo>
                  <a:lnTo>
                    <a:pt x="71" y="286"/>
                  </a:lnTo>
                  <a:lnTo>
                    <a:pt x="64" y="275"/>
                  </a:lnTo>
                  <a:lnTo>
                    <a:pt x="56" y="267"/>
                  </a:lnTo>
                  <a:lnTo>
                    <a:pt x="51" y="259"/>
                  </a:lnTo>
                  <a:lnTo>
                    <a:pt x="47" y="252"/>
                  </a:lnTo>
                  <a:lnTo>
                    <a:pt x="45" y="244"/>
                  </a:lnTo>
                  <a:lnTo>
                    <a:pt x="41" y="235"/>
                  </a:lnTo>
                  <a:lnTo>
                    <a:pt x="41" y="227"/>
                  </a:lnTo>
                  <a:lnTo>
                    <a:pt x="41" y="219"/>
                  </a:lnTo>
                  <a:lnTo>
                    <a:pt x="41" y="212"/>
                  </a:lnTo>
                  <a:lnTo>
                    <a:pt x="41" y="203"/>
                  </a:lnTo>
                  <a:lnTo>
                    <a:pt x="41" y="193"/>
                  </a:lnTo>
                  <a:lnTo>
                    <a:pt x="42" y="184"/>
                  </a:lnTo>
                  <a:lnTo>
                    <a:pt x="44" y="177"/>
                  </a:lnTo>
                  <a:lnTo>
                    <a:pt x="44" y="168"/>
                  </a:lnTo>
                  <a:lnTo>
                    <a:pt x="44" y="159"/>
                  </a:lnTo>
                  <a:lnTo>
                    <a:pt x="44" y="150"/>
                  </a:lnTo>
                  <a:lnTo>
                    <a:pt x="45" y="142"/>
                  </a:lnTo>
                  <a:lnTo>
                    <a:pt x="40" y="130"/>
                  </a:lnTo>
                  <a:lnTo>
                    <a:pt x="33" y="121"/>
                  </a:lnTo>
                  <a:lnTo>
                    <a:pt x="25" y="112"/>
                  </a:lnTo>
                  <a:lnTo>
                    <a:pt x="18" y="104"/>
                  </a:lnTo>
                  <a:lnTo>
                    <a:pt x="10" y="95"/>
                  </a:lnTo>
                  <a:lnTo>
                    <a:pt x="4" y="86"/>
                  </a:lnTo>
                  <a:lnTo>
                    <a:pt x="0" y="75"/>
                  </a:lnTo>
                  <a:lnTo>
                    <a:pt x="1" y="65"/>
                  </a:lnTo>
                  <a:lnTo>
                    <a:pt x="9" y="57"/>
                  </a:lnTo>
                  <a:lnTo>
                    <a:pt x="16" y="52"/>
                  </a:lnTo>
                  <a:lnTo>
                    <a:pt x="25" y="45"/>
                  </a:lnTo>
                  <a:lnTo>
                    <a:pt x="35" y="40"/>
                  </a:lnTo>
                  <a:lnTo>
                    <a:pt x="42" y="35"/>
                  </a:lnTo>
                  <a:lnTo>
                    <a:pt x="53" y="31"/>
                  </a:lnTo>
                  <a:lnTo>
                    <a:pt x="62" y="27"/>
                  </a:lnTo>
                  <a:lnTo>
                    <a:pt x="72" y="23"/>
                  </a:lnTo>
                  <a:lnTo>
                    <a:pt x="81" y="19"/>
                  </a:lnTo>
                  <a:lnTo>
                    <a:pt x="91" y="16"/>
                  </a:lnTo>
                  <a:lnTo>
                    <a:pt x="100" y="13"/>
                  </a:lnTo>
                  <a:lnTo>
                    <a:pt x="112" y="12"/>
                  </a:lnTo>
                  <a:lnTo>
                    <a:pt x="122" y="9"/>
                  </a:lnTo>
                  <a:lnTo>
                    <a:pt x="133" y="8"/>
                  </a:lnTo>
                  <a:lnTo>
                    <a:pt x="143" y="5"/>
                  </a:lnTo>
                  <a:lnTo>
                    <a:pt x="154" y="5"/>
                  </a:lnTo>
                  <a:lnTo>
                    <a:pt x="165" y="3"/>
                  </a:lnTo>
                  <a:lnTo>
                    <a:pt x="175" y="1"/>
                  </a:lnTo>
                  <a:lnTo>
                    <a:pt x="185" y="0"/>
                  </a:lnTo>
                  <a:lnTo>
                    <a:pt x="197" y="0"/>
                  </a:lnTo>
                  <a:lnTo>
                    <a:pt x="207" y="0"/>
                  </a:lnTo>
                  <a:lnTo>
                    <a:pt x="219" y="0"/>
                  </a:lnTo>
                  <a:lnTo>
                    <a:pt x="229" y="0"/>
                  </a:lnTo>
                  <a:lnTo>
                    <a:pt x="241" y="0"/>
                  </a:lnTo>
                  <a:lnTo>
                    <a:pt x="251" y="0"/>
                  </a:lnTo>
                  <a:lnTo>
                    <a:pt x="263" y="0"/>
                  </a:lnTo>
                  <a:lnTo>
                    <a:pt x="273" y="0"/>
                  </a:lnTo>
                  <a:lnTo>
                    <a:pt x="285" y="0"/>
                  </a:lnTo>
                  <a:lnTo>
                    <a:pt x="295" y="0"/>
                  </a:lnTo>
                  <a:lnTo>
                    <a:pt x="307" y="1"/>
                  </a:lnTo>
                  <a:lnTo>
                    <a:pt x="317" y="1"/>
                  </a:lnTo>
                  <a:lnTo>
                    <a:pt x="329" y="3"/>
                  </a:lnTo>
                  <a:lnTo>
                    <a:pt x="340" y="4"/>
                  </a:lnTo>
                  <a:lnTo>
                    <a:pt x="352" y="5"/>
                  </a:lnTo>
                  <a:lnTo>
                    <a:pt x="365" y="6"/>
                  </a:lnTo>
                  <a:lnTo>
                    <a:pt x="378" y="9"/>
                  </a:lnTo>
                  <a:lnTo>
                    <a:pt x="389" y="10"/>
                  </a:lnTo>
                  <a:lnTo>
                    <a:pt x="402" y="13"/>
                  </a:lnTo>
                  <a:lnTo>
                    <a:pt x="414" y="17"/>
                  </a:lnTo>
                  <a:lnTo>
                    <a:pt x="427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6" name="Freeform 18"/>
            <p:cNvSpPr>
              <a:spLocks/>
            </p:cNvSpPr>
            <p:nvPr/>
          </p:nvSpPr>
          <p:spPr bwMode="auto">
            <a:xfrm>
              <a:off x="3060" y="2961"/>
              <a:ext cx="415" cy="250"/>
            </a:xfrm>
            <a:custGeom>
              <a:avLst/>
              <a:gdLst/>
              <a:ahLst/>
              <a:cxnLst>
                <a:cxn ang="0">
                  <a:pos x="677" y="118"/>
                </a:cxn>
                <a:cxn ang="0">
                  <a:pos x="727" y="105"/>
                </a:cxn>
                <a:cxn ang="0">
                  <a:pos x="765" y="69"/>
                </a:cxn>
                <a:cxn ang="0">
                  <a:pos x="780" y="52"/>
                </a:cxn>
                <a:cxn ang="0">
                  <a:pos x="801" y="75"/>
                </a:cxn>
                <a:cxn ang="0">
                  <a:pos x="814" y="105"/>
                </a:cxn>
                <a:cxn ang="0">
                  <a:pos x="821" y="136"/>
                </a:cxn>
                <a:cxn ang="0">
                  <a:pos x="828" y="172"/>
                </a:cxn>
                <a:cxn ang="0">
                  <a:pos x="828" y="217"/>
                </a:cxn>
                <a:cxn ang="0">
                  <a:pos x="823" y="262"/>
                </a:cxn>
                <a:cxn ang="0">
                  <a:pos x="807" y="303"/>
                </a:cxn>
                <a:cxn ang="0">
                  <a:pos x="780" y="332"/>
                </a:cxn>
                <a:cxn ang="0">
                  <a:pos x="740" y="334"/>
                </a:cxn>
                <a:cxn ang="0">
                  <a:pos x="702" y="342"/>
                </a:cxn>
                <a:cxn ang="0">
                  <a:pos x="665" y="356"/>
                </a:cxn>
                <a:cxn ang="0">
                  <a:pos x="631" y="373"/>
                </a:cxn>
                <a:cxn ang="0">
                  <a:pos x="597" y="392"/>
                </a:cxn>
                <a:cxn ang="0">
                  <a:pos x="565" y="415"/>
                </a:cxn>
                <a:cxn ang="0">
                  <a:pos x="534" y="443"/>
                </a:cxn>
                <a:cxn ang="0">
                  <a:pos x="499" y="472"/>
                </a:cxn>
                <a:cxn ang="0">
                  <a:pos x="464" y="488"/>
                </a:cxn>
                <a:cxn ang="0">
                  <a:pos x="435" y="495"/>
                </a:cxn>
                <a:cxn ang="0">
                  <a:pos x="404" y="501"/>
                </a:cxn>
                <a:cxn ang="0">
                  <a:pos x="373" y="499"/>
                </a:cxn>
                <a:cxn ang="0">
                  <a:pos x="342" y="495"/>
                </a:cxn>
                <a:cxn ang="0">
                  <a:pos x="311" y="486"/>
                </a:cxn>
                <a:cxn ang="0">
                  <a:pos x="270" y="468"/>
                </a:cxn>
                <a:cxn ang="0">
                  <a:pos x="235" y="449"/>
                </a:cxn>
                <a:cxn ang="0">
                  <a:pos x="200" y="432"/>
                </a:cxn>
                <a:cxn ang="0">
                  <a:pos x="159" y="415"/>
                </a:cxn>
                <a:cxn ang="0">
                  <a:pos x="128" y="409"/>
                </a:cxn>
                <a:cxn ang="0">
                  <a:pos x="97" y="405"/>
                </a:cxn>
                <a:cxn ang="0">
                  <a:pos x="64" y="404"/>
                </a:cxn>
                <a:cxn ang="0">
                  <a:pos x="32" y="406"/>
                </a:cxn>
                <a:cxn ang="0">
                  <a:pos x="4" y="400"/>
                </a:cxn>
                <a:cxn ang="0">
                  <a:pos x="28" y="369"/>
                </a:cxn>
                <a:cxn ang="0">
                  <a:pos x="59" y="342"/>
                </a:cxn>
                <a:cxn ang="0">
                  <a:pos x="94" y="319"/>
                </a:cxn>
                <a:cxn ang="0">
                  <a:pos x="133" y="298"/>
                </a:cxn>
                <a:cxn ang="0">
                  <a:pos x="170" y="276"/>
                </a:cxn>
                <a:cxn ang="0">
                  <a:pos x="208" y="253"/>
                </a:cxn>
                <a:cxn ang="0">
                  <a:pos x="241" y="225"/>
                </a:cxn>
                <a:cxn ang="0">
                  <a:pos x="272" y="190"/>
                </a:cxn>
                <a:cxn ang="0">
                  <a:pos x="306" y="150"/>
                </a:cxn>
                <a:cxn ang="0">
                  <a:pos x="337" y="109"/>
                </a:cxn>
                <a:cxn ang="0">
                  <a:pos x="365" y="67"/>
                </a:cxn>
                <a:cxn ang="0">
                  <a:pos x="396" y="23"/>
                </a:cxn>
                <a:cxn ang="0">
                  <a:pos x="429" y="5"/>
                </a:cxn>
                <a:cxn ang="0">
                  <a:pos x="459" y="0"/>
                </a:cxn>
                <a:cxn ang="0">
                  <a:pos x="491" y="1"/>
                </a:cxn>
                <a:cxn ang="0">
                  <a:pos x="530" y="13"/>
                </a:cxn>
                <a:cxn ang="0">
                  <a:pos x="565" y="41"/>
                </a:cxn>
                <a:cxn ang="0">
                  <a:pos x="596" y="76"/>
                </a:cxn>
                <a:cxn ang="0">
                  <a:pos x="629" y="109"/>
                </a:cxn>
              </a:cxnLst>
              <a:rect l="0" t="0" r="r" b="b"/>
              <a:pathLst>
                <a:path w="829" h="502">
                  <a:moveTo>
                    <a:pt x="641" y="116"/>
                  </a:moveTo>
                  <a:lnTo>
                    <a:pt x="653" y="118"/>
                  </a:lnTo>
                  <a:lnTo>
                    <a:pt x="665" y="119"/>
                  </a:lnTo>
                  <a:lnTo>
                    <a:pt x="677" y="118"/>
                  </a:lnTo>
                  <a:lnTo>
                    <a:pt x="691" y="118"/>
                  </a:lnTo>
                  <a:lnTo>
                    <a:pt x="703" y="114"/>
                  </a:lnTo>
                  <a:lnTo>
                    <a:pt x="716" y="110"/>
                  </a:lnTo>
                  <a:lnTo>
                    <a:pt x="727" y="105"/>
                  </a:lnTo>
                  <a:lnTo>
                    <a:pt x="739" y="99"/>
                  </a:lnTo>
                  <a:lnTo>
                    <a:pt x="751" y="88"/>
                  </a:lnTo>
                  <a:lnTo>
                    <a:pt x="761" y="76"/>
                  </a:lnTo>
                  <a:lnTo>
                    <a:pt x="765" y="69"/>
                  </a:lnTo>
                  <a:lnTo>
                    <a:pt x="769" y="62"/>
                  </a:lnTo>
                  <a:lnTo>
                    <a:pt x="771" y="54"/>
                  </a:lnTo>
                  <a:lnTo>
                    <a:pt x="774" y="48"/>
                  </a:lnTo>
                  <a:lnTo>
                    <a:pt x="780" y="52"/>
                  </a:lnTo>
                  <a:lnTo>
                    <a:pt x="787" y="57"/>
                  </a:lnTo>
                  <a:lnTo>
                    <a:pt x="792" y="62"/>
                  </a:lnTo>
                  <a:lnTo>
                    <a:pt x="797" y="69"/>
                  </a:lnTo>
                  <a:lnTo>
                    <a:pt x="801" y="75"/>
                  </a:lnTo>
                  <a:lnTo>
                    <a:pt x="805" y="81"/>
                  </a:lnTo>
                  <a:lnTo>
                    <a:pt x="809" y="89"/>
                  </a:lnTo>
                  <a:lnTo>
                    <a:pt x="812" y="97"/>
                  </a:lnTo>
                  <a:lnTo>
                    <a:pt x="814" y="105"/>
                  </a:lnTo>
                  <a:lnTo>
                    <a:pt x="816" y="112"/>
                  </a:lnTo>
                  <a:lnTo>
                    <a:pt x="818" y="120"/>
                  </a:lnTo>
                  <a:lnTo>
                    <a:pt x="820" y="128"/>
                  </a:lnTo>
                  <a:lnTo>
                    <a:pt x="821" y="136"/>
                  </a:lnTo>
                  <a:lnTo>
                    <a:pt x="824" y="145"/>
                  </a:lnTo>
                  <a:lnTo>
                    <a:pt x="825" y="152"/>
                  </a:lnTo>
                  <a:lnTo>
                    <a:pt x="828" y="161"/>
                  </a:lnTo>
                  <a:lnTo>
                    <a:pt x="828" y="172"/>
                  </a:lnTo>
                  <a:lnTo>
                    <a:pt x="828" y="183"/>
                  </a:lnTo>
                  <a:lnTo>
                    <a:pt x="828" y="195"/>
                  </a:lnTo>
                  <a:lnTo>
                    <a:pt x="829" y="207"/>
                  </a:lnTo>
                  <a:lnTo>
                    <a:pt x="828" y="217"/>
                  </a:lnTo>
                  <a:lnTo>
                    <a:pt x="828" y="228"/>
                  </a:lnTo>
                  <a:lnTo>
                    <a:pt x="827" y="240"/>
                  </a:lnTo>
                  <a:lnTo>
                    <a:pt x="825" y="252"/>
                  </a:lnTo>
                  <a:lnTo>
                    <a:pt x="823" y="262"/>
                  </a:lnTo>
                  <a:lnTo>
                    <a:pt x="820" y="272"/>
                  </a:lnTo>
                  <a:lnTo>
                    <a:pt x="816" y="283"/>
                  </a:lnTo>
                  <a:lnTo>
                    <a:pt x="812" y="294"/>
                  </a:lnTo>
                  <a:lnTo>
                    <a:pt x="807" y="303"/>
                  </a:lnTo>
                  <a:lnTo>
                    <a:pt x="803" y="314"/>
                  </a:lnTo>
                  <a:lnTo>
                    <a:pt x="797" y="323"/>
                  </a:lnTo>
                  <a:lnTo>
                    <a:pt x="792" y="333"/>
                  </a:lnTo>
                  <a:lnTo>
                    <a:pt x="780" y="332"/>
                  </a:lnTo>
                  <a:lnTo>
                    <a:pt x="770" y="332"/>
                  </a:lnTo>
                  <a:lnTo>
                    <a:pt x="760" y="333"/>
                  </a:lnTo>
                  <a:lnTo>
                    <a:pt x="751" y="334"/>
                  </a:lnTo>
                  <a:lnTo>
                    <a:pt x="740" y="334"/>
                  </a:lnTo>
                  <a:lnTo>
                    <a:pt x="731" y="337"/>
                  </a:lnTo>
                  <a:lnTo>
                    <a:pt x="721" y="338"/>
                  </a:lnTo>
                  <a:lnTo>
                    <a:pt x="712" y="341"/>
                  </a:lnTo>
                  <a:lnTo>
                    <a:pt x="702" y="342"/>
                  </a:lnTo>
                  <a:lnTo>
                    <a:pt x="693" y="345"/>
                  </a:lnTo>
                  <a:lnTo>
                    <a:pt x="682" y="348"/>
                  </a:lnTo>
                  <a:lnTo>
                    <a:pt x="674" y="352"/>
                  </a:lnTo>
                  <a:lnTo>
                    <a:pt x="665" y="356"/>
                  </a:lnTo>
                  <a:lnTo>
                    <a:pt x="656" y="360"/>
                  </a:lnTo>
                  <a:lnTo>
                    <a:pt x="647" y="364"/>
                  </a:lnTo>
                  <a:lnTo>
                    <a:pt x="640" y="369"/>
                  </a:lnTo>
                  <a:lnTo>
                    <a:pt x="631" y="373"/>
                  </a:lnTo>
                  <a:lnTo>
                    <a:pt x="622" y="377"/>
                  </a:lnTo>
                  <a:lnTo>
                    <a:pt x="613" y="382"/>
                  </a:lnTo>
                  <a:lnTo>
                    <a:pt x="605" y="387"/>
                  </a:lnTo>
                  <a:lnTo>
                    <a:pt x="597" y="392"/>
                  </a:lnTo>
                  <a:lnTo>
                    <a:pt x="589" y="399"/>
                  </a:lnTo>
                  <a:lnTo>
                    <a:pt x="582" y="404"/>
                  </a:lnTo>
                  <a:lnTo>
                    <a:pt x="574" y="410"/>
                  </a:lnTo>
                  <a:lnTo>
                    <a:pt x="565" y="415"/>
                  </a:lnTo>
                  <a:lnTo>
                    <a:pt x="557" y="422"/>
                  </a:lnTo>
                  <a:lnTo>
                    <a:pt x="549" y="428"/>
                  </a:lnTo>
                  <a:lnTo>
                    <a:pt x="542" y="436"/>
                  </a:lnTo>
                  <a:lnTo>
                    <a:pt x="534" y="443"/>
                  </a:lnTo>
                  <a:lnTo>
                    <a:pt x="527" y="449"/>
                  </a:lnTo>
                  <a:lnTo>
                    <a:pt x="520" y="457"/>
                  </a:lnTo>
                  <a:lnTo>
                    <a:pt x="513" y="465"/>
                  </a:lnTo>
                  <a:lnTo>
                    <a:pt x="499" y="472"/>
                  </a:lnTo>
                  <a:lnTo>
                    <a:pt x="486" y="480"/>
                  </a:lnTo>
                  <a:lnTo>
                    <a:pt x="478" y="483"/>
                  </a:lnTo>
                  <a:lnTo>
                    <a:pt x="472" y="485"/>
                  </a:lnTo>
                  <a:lnTo>
                    <a:pt x="464" y="488"/>
                  </a:lnTo>
                  <a:lnTo>
                    <a:pt x="458" y="492"/>
                  </a:lnTo>
                  <a:lnTo>
                    <a:pt x="450" y="493"/>
                  </a:lnTo>
                  <a:lnTo>
                    <a:pt x="442" y="494"/>
                  </a:lnTo>
                  <a:lnTo>
                    <a:pt x="435" y="495"/>
                  </a:lnTo>
                  <a:lnTo>
                    <a:pt x="427" y="498"/>
                  </a:lnTo>
                  <a:lnTo>
                    <a:pt x="419" y="498"/>
                  </a:lnTo>
                  <a:lnTo>
                    <a:pt x="411" y="499"/>
                  </a:lnTo>
                  <a:lnTo>
                    <a:pt x="404" y="501"/>
                  </a:lnTo>
                  <a:lnTo>
                    <a:pt x="397" y="502"/>
                  </a:lnTo>
                  <a:lnTo>
                    <a:pt x="388" y="501"/>
                  </a:lnTo>
                  <a:lnTo>
                    <a:pt x="380" y="501"/>
                  </a:lnTo>
                  <a:lnTo>
                    <a:pt x="373" y="499"/>
                  </a:lnTo>
                  <a:lnTo>
                    <a:pt x="365" y="499"/>
                  </a:lnTo>
                  <a:lnTo>
                    <a:pt x="357" y="498"/>
                  </a:lnTo>
                  <a:lnTo>
                    <a:pt x="349" y="497"/>
                  </a:lnTo>
                  <a:lnTo>
                    <a:pt x="342" y="495"/>
                  </a:lnTo>
                  <a:lnTo>
                    <a:pt x="334" y="494"/>
                  </a:lnTo>
                  <a:lnTo>
                    <a:pt x="326" y="492"/>
                  </a:lnTo>
                  <a:lnTo>
                    <a:pt x="319" y="489"/>
                  </a:lnTo>
                  <a:lnTo>
                    <a:pt x="311" y="486"/>
                  </a:lnTo>
                  <a:lnTo>
                    <a:pt x="303" y="485"/>
                  </a:lnTo>
                  <a:lnTo>
                    <a:pt x="289" y="479"/>
                  </a:lnTo>
                  <a:lnTo>
                    <a:pt x="277" y="474"/>
                  </a:lnTo>
                  <a:lnTo>
                    <a:pt x="270" y="468"/>
                  </a:lnTo>
                  <a:lnTo>
                    <a:pt x="263" y="465"/>
                  </a:lnTo>
                  <a:lnTo>
                    <a:pt x="255" y="461"/>
                  </a:lnTo>
                  <a:lnTo>
                    <a:pt x="249" y="457"/>
                  </a:lnTo>
                  <a:lnTo>
                    <a:pt x="235" y="449"/>
                  </a:lnTo>
                  <a:lnTo>
                    <a:pt x="222" y="443"/>
                  </a:lnTo>
                  <a:lnTo>
                    <a:pt x="214" y="439"/>
                  </a:lnTo>
                  <a:lnTo>
                    <a:pt x="208" y="435"/>
                  </a:lnTo>
                  <a:lnTo>
                    <a:pt x="200" y="432"/>
                  </a:lnTo>
                  <a:lnTo>
                    <a:pt x="193" y="430"/>
                  </a:lnTo>
                  <a:lnTo>
                    <a:pt x="179" y="423"/>
                  </a:lnTo>
                  <a:lnTo>
                    <a:pt x="166" y="419"/>
                  </a:lnTo>
                  <a:lnTo>
                    <a:pt x="159" y="415"/>
                  </a:lnTo>
                  <a:lnTo>
                    <a:pt x="151" y="414"/>
                  </a:lnTo>
                  <a:lnTo>
                    <a:pt x="143" y="412"/>
                  </a:lnTo>
                  <a:lnTo>
                    <a:pt x="135" y="410"/>
                  </a:lnTo>
                  <a:lnTo>
                    <a:pt x="128" y="409"/>
                  </a:lnTo>
                  <a:lnTo>
                    <a:pt x="120" y="408"/>
                  </a:lnTo>
                  <a:lnTo>
                    <a:pt x="112" y="406"/>
                  </a:lnTo>
                  <a:lnTo>
                    <a:pt x="106" y="406"/>
                  </a:lnTo>
                  <a:lnTo>
                    <a:pt x="97" y="405"/>
                  </a:lnTo>
                  <a:lnTo>
                    <a:pt x="89" y="404"/>
                  </a:lnTo>
                  <a:lnTo>
                    <a:pt x="81" y="404"/>
                  </a:lnTo>
                  <a:lnTo>
                    <a:pt x="73" y="404"/>
                  </a:lnTo>
                  <a:lnTo>
                    <a:pt x="64" y="404"/>
                  </a:lnTo>
                  <a:lnTo>
                    <a:pt x="57" y="404"/>
                  </a:lnTo>
                  <a:lnTo>
                    <a:pt x="49" y="405"/>
                  </a:lnTo>
                  <a:lnTo>
                    <a:pt x="41" y="406"/>
                  </a:lnTo>
                  <a:lnTo>
                    <a:pt x="32" y="406"/>
                  </a:lnTo>
                  <a:lnTo>
                    <a:pt x="21" y="408"/>
                  </a:lnTo>
                  <a:lnTo>
                    <a:pt x="8" y="409"/>
                  </a:lnTo>
                  <a:lnTo>
                    <a:pt x="0" y="410"/>
                  </a:lnTo>
                  <a:lnTo>
                    <a:pt x="4" y="400"/>
                  </a:lnTo>
                  <a:lnTo>
                    <a:pt x="10" y="392"/>
                  </a:lnTo>
                  <a:lnTo>
                    <a:pt x="15" y="385"/>
                  </a:lnTo>
                  <a:lnTo>
                    <a:pt x="22" y="377"/>
                  </a:lnTo>
                  <a:lnTo>
                    <a:pt x="28" y="369"/>
                  </a:lnTo>
                  <a:lnTo>
                    <a:pt x="36" y="361"/>
                  </a:lnTo>
                  <a:lnTo>
                    <a:pt x="44" y="355"/>
                  </a:lnTo>
                  <a:lnTo>
                    <a:pt x="52" y="350"/>
                  </a:lnTo>
                  <a:lnTo>
                    <a:pt x="59" y="342"/>
                  </a:lnTo>
                  <a:lnTo>
                    <a:pt x="67" y="337"/>
                  </a:lnTo>
                  <a:lnTo>
                    <a:pt x="76" y="330"/>
                  </a:lnTo>
                  <a:lnTo>
                    <a:pt x="85" y="325"/>
                  </a:lnTo>
                  <a:lnTo>
                    <a:pt x="94" y="319"/>
                  </a:lnTo>
                  <a:lnTo>
                    <a:pt x="104" y="315"/>
                  </a:lnTo>
                  <a:lnTo>
                    <a:pt x="113" y="308"/>
                  </a:lnTo>
                  <a:lnTo>
                    <a:pt x="124" y="305"/>
                  </a:lnTo>
                  <a:lnTo>
                    <a:pt x="133" y="298"/>
                  </a:lnTo>
                  <a:lnTo>
                    <a:pt x="142" y="293"/>
                  </a:lnTo>
                  <a:lnTo>
                    <a:pt x="151" y="288"/>
                  </a:lnTo>
                  <a:lnTo>
                    <a:pt x="161" y="283"/>
                  </a:lnTo>
                  <a:lnTo>
                    <a:pt x="170" y="276"/>
                  </a:lnTo>
                  <a:lnTo>
                    <a:pt x="181" y="271"/>
                  </a:lnTo>
                  <a:lnTo>
                    <a:pt x="190" y="265"/>
                  </a:lnTo>
                  <a:lnTo>
                    <a:pt x="200" y="259"/>
                  </a:lnTo>
                  <a:lnTo>
                    <a:pt x="208" y="253"/>
                  </a:lnTo>
                  <a:lnTo>
                    <a:pt x="217" y="247"/>
                  </a:lnTo>
                  <a:lnTo>
                    <a:pt x="224" y="239"/>
                  </a:lnTo>
                  <a:lnTo>
                    <a:pt x="233" y="232"/>
                  </a:lnTo>
                  <a:lnTo>
                    <a:pt x="241" y="225"/>
                  </a:lnTo>
                  <a:lnTo>
                    <a:pt x="249" y="217"/>
                  </a:lnTo>
                  <a:lnTo>
                    <a:pt x="257" y="209"/>
                  </a:lnTo>
                  <a:lnTo>
                    <a:pt x="264" y="201"/>
                  </a:lnTo>
                  <a:lnTo>
                    <a:pt x="272" y="190"/>
                  </a:lnTo>
                  <a:lnTo>
                    <a:pt x="281" y="181"/>
                  </a:lnTo>
                  <a:lnTo>
                    <a:pt x="289" y="169"/>
                  </a:lnTo>
                  <a:lnTo>
                    <a:pt x="298" y="160"/>
                  </a:lnTo>
                  <a:lnTo>
                    <a:pt x="306" y="150"/>
                  </a:lnTo>
                  <a:lnTo>
                    <a:pt x="313" y="139"/>
                  </a:lnTo>
                  <a:lnTo>
                    <a:pt x="321" y="129"/>
                  </a:lnTo>
                  <a:lnTo>
                    <a:pt x="330" y="120"/>
                  </a:lnTo>
                  <a:lnTo>
                    <a:pt x="337" y="109"/>
                  </a:lnTo>
                  <a:lnTo>
                    <a:pt x="344" y="98"/>
                  </a:lnTo>
                  <a:lnTo>
                    <a:pt x="351" y="88"/>
                  </a:lnTo>
                  <a:lnTo>
                    <a:pt x="359" y="78"/>
                  </a:lnTo>
                  <a:lnTo>
                    <a:pt x="365" y="67"/>
                  </a:lnTo>
                  <a:lnTo>
                    <a:pt x="371" y="57"/>
                  </a:lnTo>
                  <a:lnTo>
                    <a:pt x="378" y="47"/>
                  </a:lnTo>
                  <a:lnTo>
                    <a:pt x="386" y="36"/>
                  </a:lnTo>
                  <a:lnTo>
                    <a:pt x="396" y="23"/>
                  </a:lnTo>
                  <a:lnTo>
                    <a:pt x="408" y="14"/>
                  </a:lnTo>
                  <a:lnTo>
                    <a:pt x="414" y="11"/>
                  </a:lnTo>
                  <a:lnTo>
                    <a:pt x="422" y="8"/>
                  </a:lnTo>
                  <a:lnTo>
                    <a:pt x="429" y="5"/>
                  </a:lnTo>
                  <a:lnTo>
                    <a:pt x="437" y="4"/>
                  </a:lnTo>
                  <a:lnTo>
                    <a:pt x="444" y="1"/>
                  </a:lnTo>
                  <a:lnTo>
                    <a:pt x="451" y="0"/>
                  </a:lnTo>
                  <a:lnTo>
                    <a:pt x="459" y="0"/>
                  </a:lnTo>
                  <a:lnTo>
                    <a:pt x="467" y="0"/>
                  </a:lnTo>
                  <a:lnTo>
                    <a:pt x="475" y="0"/>
                  </a:lnTo>
                  <a:lnTo>
                    <a:pt x="484" y="0"/>
                  </a:lnTo>
                  <a:lnTo>
                    <a:pt x="491" y="1"/>
                  </a:lnTo>
                  <a:lnTo>
                    <a:pt x="500" y="4"/>
                  </a:lnTo>
                  <a:lnTo>
                    <a:pt x="511" y="5"/>
                  </a:lnTo>
                  <a:lnTo>
                    <a:pt x="521" y="9"/>
                  </a:lnTo>
                  <a:lnTo>
                    <a:pt x="530" y="13"/>
                  </a:lnTo>
                  <a:lnTo>
                    <a:pt x="540" y="20"/>
                  </a:lnTo>
                  <a:lnTo>
                    <a:pt x="548" y="26"/>
                  </a:lnTo>
                  <a:lnTo>
                    <a:pt x="557" y="34"/>
                  </a:lnTo>
                  <a:lnTo>
                    <a:pt x="565" y="41"/>
                  </a:lnTo>
                  <a:lnTo>
                    <a:pt x="574" y="50"/>
                  </a:lnTo>
                  <a:lnTo>
                    <a:pt x="580" y="58"/>
                  </a:lnTo>
                  <a:lnTo>
                    <a:pt x="588" y="67"/>
                  </a:lnTo>
                  <a:lnTo>
                    <a:pt x="596" y="76"/>
                  </a:lnTo>
                  <a:lnTo>
                    <a:pt x="604" y="85"/>
                  </a:lnTo>
                  <a:lnTo>
                    <a:pt x="611" y="93"/>
                  </a:lnTo>
                  <a:lnTo>
                    <a:pt x="620" y="101"/>
                  </a:lnTo>
                  <a:lnTo>
                    <a:pt x="629" y="109"/>
                  </a:lnTo>
                  <a:lnTo>
                    <a:pt x="641" y="1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7" name="Freeform 19"/>
            <p:cNvSpPr>
              <a:spLocks/>
            </p:cNvSpPr>
            <p:nvPr/>
          </p:nvSpPr>
          <p:spPr bwMode="auto">
            <a:xfrm>
              <a:off x="3052" y="3146"/>
              <a:ext cx="417" cy="111"/>
            </a:xfrm>
            <a:custGeom>
              <a:avLst/>
              <a:gdLst/>
              <a:ahLst/>
              <a:cxnLst>
                <a:cxn ang="0">
                  <a:pos x="832" y="32"/>
                </a:cxn>
                <a:cxn ang="0">
                  <a:pos x="833" y="60"/>
                </a:cxn>
                <a:cxn ang="0">
                  <a:pos x="831" y="89"/>
                </a:cxn>
                <a:cxn ang="0">
                  <a:pos x="818" y="116"/>
                </a:cxn>
                <a:cxn ang="0">
                  <a:pos x="769" y="125"/>
                </a:cxn>
                <a:cxn ang="0">
                  <a:pos x="720" y="126"/>
                </a:cxn>
                <a:cxn ang="0">
                  <a:pos x="675" y="122"/>
                </a:cxn>
                <a:cxn ang="0">
                  <a:pos x="635" y="125"/>
                </a:cxn>
                <a:cxn ang="0">
                  <a:pos x="597" y="132"/>
                </a:cxn>
                <a:cxn ang="0">
                  <a:pos x="561" y="145"/>
                </a:cxn>
                <a:cxn ang="0">
                  <a:pos x="525" y="160"/>
                </a:cxn>
                <a:cxn ang="0">
                  <a:pos x="490" y="175"/>
                </a:cxn>
                <a:cxn ang="0">
                  <a:pos x="455" y="192"/>
                </a:cxn>
                <a:cxn ang="0">
                  <a:pos x="423" y="206"/>
                </a:cxn>
                <a:cxn ang="0">
                  <a:pos x="392" y="212"/>
                </a:cxn>
                <a:cxn ang="0">
                  <a:pos x="363" y="218"/>
                </a:cxn>
                <a:cxn ang="0">
                  <a:pos x="332" y="220"/>
                </a:cxn>
                <a:cxn ang="0">
                  <a:pos x="299" y="220"/>
                </a:cxn>
                <a:cxn ang="0">
                  <a:pos x="268" y="219"/>
                </a:cxn>
                <a:cxn ang="0">
                  <a:pos x="238" y="218"/>
                </a:cxn>
                <a:cxn ang="0">
                  <a:pos x="207" y="214"/>
                </a:cxn>
                <a:cxn ang="0">
                  <a:pos x="173" y="209"/>
                </a:cxn>
                <a:cxn ang="0">
                  <a:pos x="128" y="198"/>
                </a:cxn>
                <a:cxn ang="0">
                  <a:pos x="80" y="185"/>
                </a:cxn>
                <a:cxn ang="0">
                  <a:pos x="34" y="169"/>
                </a:cxn>
                <a:cxn ang="0">
                  <a:pos x="5" y="144"/>
                </a:cxn>
                <a:cxn ang="0">
                  <a:pos x="0" y="99"/>
                </a:cxn>
                <a:cxn ang="0">
                  <a:pos x="12" y="65"/>
                </a:cxn>
                <a:cxn ang="0">
                  <a:pos x="51" y="65"/>
                </a:cxn>
                <a:cxn ang="0">
                  <a:pos x="94" y="68"/>
                </a:cxn>
                <a:cxn ang="0">
                  <a:pos x="137" y="72"/>
                </a:cxn>
                <a:cxn ang="0">
                  <a:pos x="179" y="80"/>
                </a:cxn>
                <a:cxn ang="0">
                  <a:pos x="230" y="100"/>
                </a:cxn>
                <a:cxn ang="0">
                  <a:pos x="279" y="129"/>
                </a:cxn>
                <a:cxn ang="0">
                  <a:pos x="328" y="153"/>
                </a:cxn>
                <a:cxn ang="0">
                  <a:pos x="363" y="162"/>
                </a:cxn>
                <a:cxn ang="0">
                  <a:pos x="400" y="167"/>
                </a:cxn>
                <a:cxn ang="0">
                  <a:pos x="440" y="165"/>
                </a:cxn>
                <a:cxn ang="0">
                  <a:pos x="477" y="154"/>
                </a:cxn>
                <a:cxn ang="0">
                  <a:pos x="516" y="142"/>
                </a:cxn>
                <a:cxn ang="0">
                  <a:pos x="550" y="117"/>
                </a:cxn>
                <a:cxn ang="0">
                  <a:pos x="582" y="90"/>
                </a:cxn>
                <a:cxn ang="0">
                  <a:pos x="614" y="63"/>
                </a:cxn>
                <a:cxn ang="0">
                  <a:pos x="649" y="41"/>
                </a:cxn>
                <a:cxn ang="0">
                  <a:pos x="685" y="22"/>
                </a:cxn>
                <a:cxn ang="0">
                  <a:pos x="722" y="7"/>
                </a:cxn>
                <a:cxn ang="0">
                  <a:pos x="762" y="0"/>
                </a:cxn>
                <a:cxn ang="0">
                  <a:pos x="806" y="0"/>
                </a:cxn>
              </a:cxnLst>
              <a:rect l="0" t="0" r="r" b="b"/>
              <a:pathLst>
                <a:path w="835" h="221">
                  <a:moveTo>
                    <a:pt x="818" y="2"/>
                  </a:moveTo>
                  <a:lnTo>
                    <a:pt x="826" y="13"/>
                  </a:lnTo>
                  <a:lnTo>
                    <a:pt x="831" y="25"/>
                  </a:lnTo>
                  <a:lnTo>
                    <a:pt x="832" y="32"/>
                  </a:lnTo>
                  <a:lnTo>
                    <a:pt x="833" y="38"/>
                  </a:lnTo>
                  <a:lnTo>
                    <a:pt x="833" y="46"/>
                  </a:lnTo>
                  <a:lnTo>
                    <a:pt x="835" y="54"/>
                  </a:lnTo>
                  <a:lnTo>
                    <a:pt x="833" y="60"/>
                  </a:lnTo>
                  <a:lnTo>
                    <a:pt x="833" y="68"/>
                  </a:lnTo>
                  <a:lnTo>
                    <a:pt x="832" y="74"/>
                  </a:lnTo>
                  <a:lnTo>
                    <a:pt x="832" y="82"/>
                  </a:lnTo>
                  <a:lnTo>
                    <a:pt x="831" y="89"/>
                  </a:lnTo>
                  <a:lnTo>
                    <a:pt x="829" y="96"/>
                  </a:lnTo>
                  <a:lnTo>
                    <a:pt x="829" y="104"/>
                  </a:lnTo>
                  <a:lnTo>
                    <a:pt x="829" y="112"/>
                  </a:lnTo>
                  <a:lnTo>
                    <a:pt x="818" y="116"/>
                  </a:lnTo>
                  <a:lnTo>
                    <a:pt x="806" y="120"/>
                  </a:lnTo>
                  <a:lnTo>
                    <a:pt x="793" y="122"/>
                  </a:lnTo>
                  <a:lnTo>
                    <a:pt x="782" y="125"/>
                  </a:lnTo>
                  <a:lnTo>
                    <a:pt x="769" y="125"/>
                  </a:lnTo>
                  <a:lnTo>
                    <a:pt x="756" y="126"/>
                  </a:lnTo>
                  <a:lnTo>
                    <a:pt x="743" y="127"/>
                  </a:lnTo>
                  <a:lnTo>
                    <a:pt x="731" y="129"/>
                  </a:lnTo>
                  <a:lnTo>
                    <a:pt x="720" y="126"/>
                  </a:lnTo>
                  <a:lnTo>
                    <a:pt x="708" y="125"/>
                  </a:lnTo>
                  <a:lnTo>
                    <a:pt x="697" y="123"/>
                  </a:lnTo>
                  <a:lnTo>
                    <a:pt x="686" y="123"/>
                  </a:lnTo>
                  <a:lnTo>
                    <a:pt x="675" y="122"/>
                  </a:lnTo>
                  <a:lnTo>
                    <a:pt x="666" y="122"/>
                  </a:lnTo>
                  <a:lnTo>
                    <a:pt x="655" y="123"/>
                  </a:lnTo>
                  <a:lnTo>
                    <a:pt x="646" y="125"/>
                  </a:lnTo>
                  <a:lnTo>
                    <a:pt x="635" y="125"/>
                  </a:lnTo>
                  <a:lnTo>
                    <a:pt x="626" y="126"/>
                  </a:lnTo>
                  <a:lnTo>
                    <a:pt x="615" y="127"/>
                  </a:lnTo>
                  <a:lnTo>
                    <a:pt x="606" y="131"/>
                  </a:lnTo>
                  <a:lnTo>
                    <a:pt x="597" y="132"/>
                  </a:lnTo>
                  <a:lnTo>
                    <a:pt x="588" y="135"/>
                  </a:lnTo>
                  <a:lnTo>
                    <a:pt x="579" y="139"/>
                  </a:lnTo>
                  <a:lnTo>
                    <a:pt x="572" y="143"/>
                  </a:lnTo>
                  <a:lnTo>
                    <a:pt x="561" y="145"/>
                  </a:lnTo>
                  <a:lnTo>
                    <a:pt x="552" y="148"/>
                  </a:lnTo>
                  <a:lnTo>
                    <a:pt x="543" y="152"/>
                  </a:lnTo>
                  <a:lnTo>
                    <a:pt x="534" y="156"/>
                  </a:lnTo>
                  <a:lnTo>
                    <a:pt x="525" y="160"/>
                  </a:lnTo>
                  <a:lnTo>
                    <a:pt x="516" y="163"/>
                  </a:lnTo>
                  <a:lnTo>
                    <a:pt x="507" y="167"/>
                  </a:lnTo>
                  <a:lnTo>
                    <a:pt x="499" y="171"/>
                  </a:lnTo>
                  <a:lnTo>
                    <a:pt x="490" y="175"/>
                  </a:lnTo>
                  <a:lnTo>
                    <a:pt x="481" y="179"/>
                  </a:lnTo>
                  <a:lnTo>
                    <a:pt x="472" y="183"/>
                  </a:lnTo>
                  <a:lnTo>
                    <a:pt x="464" y="188"/>
                  </a:lnTo>
                  <a:lnTo>
                    <a:pt x="455" y="192"/>
                  </a:lnTo>
                  <a:lnTo>
                    <a:pt x="448" y="196"/>
                  </a:lnTo>
                  <a:lnTo>
                    <a:pt x="439" y="200"/>
                  </a:lnTo>
                  <a:lnTo>
                    <a:pt x="431" y="205"/>
                  </a:lnTo>
                  <a:lnTo>
                    <a:pt x="423" y="206"/>
                  </a:lnTo>
                  <a:lnTo>
                    <a:pt x="415" y="209"/>
                  </a:lnTo>
                  <a:lnTo>
                    <a:pt x="408" y="210"/>
                  </a:lnTo>
                  <a:lnTo>
                    <a:pt x="400" y="212"/>
                  </a:lnTo>
                  <a:lnTo>
                    <a:pt x="392" y="212"/>
                  </a:lnTo>
                  <a:lnTo>
                    <a:pt x="385" y="215"/>
                  </a:lnTo>
                  <a:lnTo>
                    <a:pt x="377" y="215"/>
                  </a:lnTo>
                  <a:lnTo>
                    <a:pt x="370" y="218"/>
                  </a:lnTo>
                  <a:lnTo>
                    <a:pt x="363" y="218"/>
                  </a:lnTo>
                  <a:lnTo>
                    <a:pt x="355" y="219"/>
                  </a:lnTo>
                  <a:lnTo>
                    <a:pt x="347" y="219"/>
                  </a:lnTo>
                  <a:lnTo>
                    <a:pt x="339" y="220"/>
                  </a:lnTo>
                  <a:lnTo>
                    <a:pt x="332" y="220"/>
                  </a:lnTo>
                  <a:lnTo>
                    <a:pt x="324" y="220"/>
                  </a:lnTo>
                  <a:lnTo>
                    <a:pt x="316" y="220"/>
                  </a:lnTo>
                  <a:lnTo>
                    <a:pt x="308" y="221"/>
                  </a:lnTo>
                  <a:lnTo>
                    <a:pt x="299" y="220"/>
                  </a:lnTo>
                  <a:lnTo>
                    <a:pt x="292" y="220"/>
                  </a:lnTo>
                  <a:lnTo>
                    <a:pt x="284" y="220"/>
                  </a:lnTo>
                  <a:lnTo>
                    <a:pt x="276" y="220"/>
                  </a:lnTo>
                  <a:lnTo>
                    <a:pt x="268" y="219"/>
                  </a:lnTo>
                  <a:lnTo>
                    <a:pt x="261" y="219"/>
                  </a:lnTo>
                  <a:lnTo>
                    <a:pt x="253" y="219"/>
                  </a:lnTo>
                  <a:lnTo>
                    <a:pt x="245" y="219"/>
                  </a:lnTo>
                  <a:lnTo>
                    <a:pt x="238" y="218"/>
                  </a:lnTo>
                  <a:lnTo>
                    <a:pt x="230" y="216"/>
                  </a:lnTo>
                  <a:lnTo>
                    <a:pt x="222" y="215"/>
                  </a:lnTo>
                  <a:lnTo>
                    <a:pt x="214" y="215"/>
                  </a:lnTo>
                  <a:lnTo>
                    <a:pt x="207" y="214"/>
                  </a:lnTo>
                  <a:lnTo>
                    <a:pt x="199" y="214"/>
                  </a:lnTo>
                  <a:lnTo>
                    <a:pt x="191" y="212"/>
                  </a:lnTo>
                  <a:lnTo>
                    <a:pt x="183" y="212"/>
                  </a:lnTo>
                  <a:lnTo>
                    <a:pt x="173" y="209"/>
                  </a:lnTo>
                  <a:lnTo>
                    <a:pt x="163" y="207"/>
                  </a:lnTo>
                  <a:lnTo>
                    <a:pt x="151" y="203"/>
                  </a:lnTo>
                  <a:lnTo>
                    <a:pt x="141" y="202"/>
                  </a:lnTo>
                  <a:lnTo>
                    <a:pt x="128" y="198"/>
                  </a:lnTo>
                  <a:lnTo>
                    <a:pt x="116" y="196"/>
                  </a:lnTo>
                  <a:lnTo>
                    <a:pt x="105" y="192"/>
                  </a:lnTo>
                  <a:lnTo>
                    <a:pt x="93" y="189"/>
                  </a:lnTo>
                  <a:lnTo>
                    <a:pt x="80" y="185"/>
                  </a:lnTo>
                  <a:lnTo>
                    <a:pt x="67" y="181"/>
                  </a:lnTo>
                  <a:lnTo>
                    <a:pt x="56" y="178"/>
                  </a:lnTo>
                  <a:lnTo>
                    <a:pt x="45" y="174"/>
                  </a:lnTo>
                  <a:lnTo>
                    <a:pt x="34" y="169"/>
                  </a:lnTo>
                  <a:lnTo>
                    <a:pt x="25" y="165"/>
                  </a:lnTo>
                  <a:lnTo>
                    <a:pt x="16" y="160"/>
                  </a:lnTo>
                  <a:lnTo>
                    <a:pt x="8" y="156"/>
                  </a:lnTo>
                  <a:lnTo>
                    <a:pt x="5" y="144"/>
                  </a:lnTo>
                  <a:lnTo>
                    <a:pt x="4" y="132"/>
                  </a:lnTo>
                  <a:lnTo>
                    <a:pt x="2" y="121"/>
                  </a:lnTo>
                  <a:lnTo>
                    <a:pt x="2" y="111"/>
                  </a:lnTo>
                  <a:lnTo>
                    <a:pt x="0" y="99"/>
                  </a:lnTo>
                  <a:lnTo>
                    <a:pt x="2" y="89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12" y="65"/>
                  </a:lnTo>
                  <a:lnTo>
                    <a:pt x="21" y="65"/>
                  </a:lnTo>
                  <a:lnTo>
                    <a:pt x="30" y="65"/>
                  </a:lnTo>
                  <a:lnTo>
                    <a:pt x="40" y="65"/>
                  </a:lnTo>
                  <a:lnTo>
                    <a:pt x="51" y="65"/>
                  </a:lnTo>
                  <a:lnTo>
                    <a:pt x="61" y="65"/>
                  </a:lnTo>
                  <a:lnTo>
                    <a:pt x="72" y="67"/>
                  </a:lnTo>
                  <a:lnTo>
                    <a:pt x="84" y="68"/>
                  </a:lnTo>
                  <a:lnTo>
                    <a:pt x="94" y="68"/>
                  </a:lnTo>
                  <a:lnTo>
                    <a:pt x="106" y="69"/>
                  </a:lnTo>
                  <a:lnTo>
                    <a:pt x="116" y="71"/>
                  </a:lnTo>
                  <a:lnTo>
                    <a:pt x="128" y="72"/>
                  </a:lnTo>
                  <a:lnTo>
                    <a:pt x="137" y="72"/>
                  </a:lnTo>
                  <a:lnTo>
                    <a:pt x="147" y="73"/>
                  </a:lnTo>
                  <a:lnTo>
                    <a:pt x="156" y="74"/>
                  </a:lnTo>
                  <a:lnTo>
                    <a:pt x="167" y="77"/>
                  </a:lnTo>
                  <a:lnTo>
                    <a:pt x="179" y="80"/>
                  </a:lnTo>
                  <a:lnTo>
                    <a:pt x="192" y="83"/>
                  </a:lnTo>
                  <a:lnTo>
                    <a:pt x="205" y="89"/>
                  </a:lnTo>
                  <a:lnTo>
                    <a:pt x="218" y="95"/>
                  </a:lnTo>
                  <a:lnTo>
                    <a:pt x="230" y="100"/>
                  </a:lnTo>
                  <a:lnTo>
                    <a:pt x="243" y="108"/>
                  </a:lnTo>
                  <a:lnTo>
                    <a:pt x="254" y="114"/>
                  </a:lnTo>
                  <a:lnTo>
                    <a:pt x="267" y="122"/>
                  </a:lnTo>
                  <a:lnTo>
                    <a:pt x="279" y="129"/>
                  </a:lnTo>
                  <a:lnTo>
                    <a:pt x="290" y="135"/>
                  </a:lnTo>
                  <a:lnTo>
                    <a:pt x="303" y="142"/>
                  </a:lnTo>
                  <a:lnTo>
                    <a:pt x="316" y="148"/>
                  </a:lnTo>
                  <a:lnTo>
                    <a:pt x="328" y="153"/>
                  </a:lnTo>
                  <a:lnTo>
                    <a:pt x="342" y="158"/>
                  </a:lnTo>
                  <a:lnTo>
                    <a:pt x="348" y="160"/>
                  </a:lnTo>
                  <a:lnTo>
                    <a:pt x="355" y="161"/>
                  </a:lnTo>
                  <a:lnTo>
                    <a:pt x="363" y="162"/>
                  </a:lnTo>
                  <a:lnTo>
                    <a:pt x="370" y="165"/>
                  </a:lnTo>
                  <a:lnTo>
                    <a:pt x="379" y="166"/>
                  </a:lnTo>
                  <a:lnTo>
                    <a:pt x="390" y="167"/>
                  </a:lnTo>
                  <a:lnTo>
                    <a:pt x="400" y="167"/>
                  </a:lnTo>
                  <a:lnTo>
                    <a:pt x="410" y="167"/>
                  </a:lnTo>
                  <a:lnTo>
                    <a:pt x="419" y="166"/>
                  </a:lnTo>
                  <a:lnTo>
                    <a:pt x="430" y="166"/>
                  </a:lnTo>
                  <a:lnTo>
                    <a:pt x="440" y="165"/>
                  </a:lnTo>
                  <a:lnTo>
                    <a:pt x="450" y="163"/>
                  </a:lnTo>
                  <a:lnTo>
                    <a:pt x="459" y="161"/>
                  </a:lnTo>
                  <a:lnTo>
                    <a:pt x="468" y="158"/>
                  </a:lnTo>
                  <a:lnTo>
                    <a:pt x="477" y="154"/>
                  </a:lnTo>
                  <a:lnTo>
                    <a:pt x="488" y="152"/>
                  </a:lnTo>
                  <a:lnTo>
                    <a:pt x="497" y="148"/>
                  </a:lnTo>
                  <a:lnTo>
                    <a:pt x="507" y="145"/>
                  </a:lnTo>
                  <a:lnTo>
                    <a:pt x="516" y="142"/>
                  </a:lnTo>
                  <a:lnTo>
                    <a:pt x="526" y="139"/>
                  </a:lnTo>
                  <a:lnTo>
                    <a:pt x="534" y="131"/>
                  </a:lnTo>
                  <a:lnTo>
                    <a:pt x="542" y="123"/>
                  </a:lnTo>
                  <a:lnTo>
                    <a:pt x="550" y="117"/>
                  </a:lnTo>
                  <a:lnTo>
                    <a:pt x="557" y="111"/>
                  </a:lnTo>
                  <a:lnTo>
                    <a:pt x="565" y="103"/>
                  </a:lnTo>
                  <a:lnTo>
                    <a:pt x="574" y="96"/>
                  </a:lnTo>
                  <a:lnTo>
                    <a:pt x="582" y="90"/>
                  </a:lnTo>
                  <a:lnTo>
                    <a:pt x="591" y="83"/>
                  </a:lnTo>
                  <a:lnTo>
                    <a:pt x="599" y="76"/>
                  </a:lnTo>
                  <a:lnTo>
                    <a:pt x="606" y="71"/>
                  </a:lnTo>
                  <a:lnTo>
                    <a:pt x="614" y="63"/>
                  </a:lnTo>
                  <a:lnTo>
                    <a:pt x="623" y="58"/>
                  </a:lnTo>
                  <a:lnTo>
                    <a:pt x="631" y="51"/>
                  </a:lnTo>
                  <a:lnTo>
                    <a:pt x="640" y="46"/>
                  </a:lnTo>
                  <a:lnTo>
                    <a:pt x="649" y="41"/>
                  </a:lnTo>
                  <a:lnTo>
                    <a:pt x="659" y="37"/>
                  </a:lnTo>
                  <a:lnTo>
                    <a:pt x="667" y="31"/>
                  </a:lnTo>
                  <a:lnTo>
                    <a:pt x="676" y="25"/>
                  </a:lnTo>
                  <a:lnTo>
                    <a:pt x="685" y="22"/>
                  </a:lnTo>
                  <a:lnTo>
                    <a:pt x="694" y="18"/>
                  </a:lnTo>
                  <a:lnTo>
                    <a:pt x="703" y="14"/>
                  </a:lnTo>
                  <a:lnTo>
                    <a:pt x="713" y="10"/>
                  </a:lnTo>
                  <a:lnTo>
                    <a:pt x="722" y="7"/>
                  </a:lnTo>
                  <a:lnTo>
                    <a:pt x="734" y="6"/>
                  </a:lnTo>
                  <a:lnTo>
                    <a:pt x="743" y="2"/>
                  </a:lnTo>
                  <a:lnTo>
                    <a:pt x="753" y="1"/>
                  </a:lnTo>
                  <a:lnTo>
                    <a:pt x="762" y="0"/>
                  </a:lnTo>
                  <a:lnTo>
                    <a:pt x="774" y="0"/>
                  </a:lnTo>
                  <a:lnTo>
                    <a:pt x="784" y="0"/>
                  </a:lnTo>
                  <a:lnTo>
                    <a:pt x="795" y="0"/>
                  </a:lnTo>
                  <a:lnTo>
                    <a:pt x="806" y="0"/>
                  </a:lnTo>
                  <a:lnTo>
                    <a:pt x="818" y="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8" name="Freeform 20"/>
            <p:cNvSpPr>
              <a:spLocks/>
            </p:cNvSpPr>
            <p:nvPr/>
          </p:nvSpPr>
          <p:spPr bwMode="auto">
            <a:xfrm>
              <a:off x="3014" y="941"/>
              <a:ext cx="789" cy="366"/>
            </a:xfrm>
            <a:custGeom>
              <a:avLst/>
              <a:gdLst/>
              <a:ahLst/>
              <a:cxnLst>
                <a:cxn ang="0">
                  <a:pos x="1570" y="699"/>
                </a:cxn>
                <a:cxn ang="0">
                  <a:pos x="1549" y="664"/>
                </a:cxn>
                <a:cxn ang="0">
                  <a:pos x="1497" y="618"/>
                </a:cxn>
                <a:cxn ang="0">
                  <a:pos x="1460" y="598"/>
                </a:cxn>
                <a:cxn ang="0">
                  <a:pos x="1424" y="585"/>
                </a:cxn>
                <a:cxn ang="0">
                  <a:pos x="1386" y="575"/>
                </a:cxn>
                <a:cxn ang="0">
                  <a:pos x="1380" y="539"/>
                </a:cxn>
                <a:cxn ang="0">
                  <a:pos x="1383" y="485"/>
                </a:cxn>
                <a:cxn ang="0">
                  <a:pos x="1388" y="436"/>
                </a:cxn>
                <a:cxn ang="0">
                  <a:pos x="1411" y="410"/>
                </a:cxn>
                <a:cxn ang="0">
                  <a:pos x="1457" y="367"/>
                </a:cxn>
                <a:cxn ang="0">
                  <a:pos x="1454" y="325"/>
                </a:cxn>
                <a:cxn ang="0">
                  <a:pos x="1411" y="273"/>
                </a:cxn>
                <a:cxn ang="0">
                  <a:pos x="1372" y="196"/>
                </a:cxn>
                <a:cxn ang="0">
                  <a:pos x="1322" y="169"/>
                </a:cxn>
                <a:cxn ang="0">
                  <a:pos x="1309" y="125"/>
                </a:cxn>
                <a:cxn ang="0">
                  <a:pos x="1263" y="93"/>
                </a:cxn>
                <a:cxn ang="0">
                  <a:pos x="1199" y="101"/>
                </a:cxn>
                <a:cxn ang="0">
                  <a:pos x="1138" y="50"/>
                </a:cxn>
                <a:cxn ang="0">
                  <a:pos x="1082" y="49"/>
                </a:cxn>
                <a:cxn ang="0">
                  <a:pos x="1049" y="14"/>
                </a:cxn>
                <a:cxn ang="0">
                  <a:pos x="1007" y="15"/>
                </a:cxn>
                <a:cxn ang="0">
                  <a:pos x="966" y="33"/>
                </a:cxn>
                <a:cxn ang="0">
                  <a:pos x="930" y="40"/>
                </a:cxn>
                <a:cxn ang="0">
                  <a:pos x="896" y="14"/>
                </a:cxn>
                <a:cxn ang="0">
                  <a:pos x="845" y="0"/>
                </a:cxn>
                <a:cxn ang="0">
                  <a:pos x="789" y="19"/>
                </a:cxn>
                <a:cxn ang="0">
                  <a:pos x="770" y="32"/>
                </a:cxn>
                <a:cxn ang="0">
                  <a:pos x="726" y="12"/>
                </a:cxn>
                <a:cxn ang="0">
                  <a:pos x="664" y="19"/>
                </a:cxn>
                <a:cxn ang="0">
                  <a:pos x="622" y="51"/>
                </a:cxn>
                <a:cxn ang="0">
                  <a:pos x="579" y="32"/>
                </a:cxn>
                <a:cxn ang="0">
                  <a:pos x="540" y="35"/>
                </a:cxn>
                <a:cxn ang="0">
                  <a:pos x="482" y="72"/>
                </a:cxn>
                <a:cxn ang="0">
                  <a:pos x="432" y="70"/>
                </a:cxn>
                <a:cxn ang="0">
                  <a:pos x="378" y="77"/>
                </a:cxn>
                <a:cxn ang="0">
                  <a:pos x="348" y="117"/>
                </a:cxn>
                <a:cxn ang="0">
                  <a:pos x="304" y="131"/>
                </a:cxn>
                <a:cxn ang="0">
                  <a:pos x="250" y="157"/>
                </a:cxn>
                <a:cxn ang="0">
                  <a:pos x="236" y="206"/>
                </a:cxn>
                <a:cxn ang="0">
                  <a:pos x="204" y="218"/>
                </a:cxn>
                <a:cxn ang="0">
                  <a:pos x="164" y="235"/>
                </a:cxn>
                <a:cxn ang="0">
                  <a:pos x="152" y="275"/>
                </a:cxn>
                <a:cxn ang="0">
                  <a:pos x="170" y="328"/>
                </a:cxn>
                <a:cxn ang="0">
                  <a:pos x="206" y="377"/>
                </a:cxn>
                <a:cxn ang="0">
                  <a:pos x="209" y="414"/>
                </a:cxn>
                <a:cxn ang="0">
                  <a:pos x="212" y="466"/>
                </a:cxn>
                <a:cxn ang="0">
                  <a:pos x="212" y="518"/>
                </a:cxn>
                <a:cxn ang="0">
                  <a:pos x="197" y="549"/>
                </a:cxn>
                <a:cxn ang="0">
                  <a:pos x="160" y="553"/>
                </a:cxn>
                <a:cxn ang="0">
                  <a:pos x="125" y="566"/>
                </a:cxn>
                <a:cxn ang="0">
                  <a:pos x="66" y="602"/>
                </a:cxn>
                <a:cxn ang="0">
                  <a:pos x="32" y="638"/>
                </a:cxn>
                <a:cxn ang="0">
                  <a:pos x="52" y="672"/>
                </a:cxn>
                <a:cxn ang="0">
                  <a:pos x="31" y="702"/>
                </a:cxn>
                <a:cxn ang="0">
                  <a:pos x="1575" y="731"/>
                </a:cxn>
              </a:cxnLst>
              <a:rect l="0" t="0" r="r" b="b"/>
              <a:pathLst>
                <a:path w="1577" h="731">
                  <a:moveTo>
                    <a:pt x="1575" y="731"/>
                  </a:moveTo>
                  <a:lnTo>
                    <a:pt x="1577" y="723"/>
                  </a:lnTo>
                  <a:lnTo>
                    <a:pt x="1576" y="716"/>
                  </a:lnTo>
                  <a:lnTo>
                    <a:pt x="1572" y="707"/>
                  </a:lnTo>
                  <a:lnTo>
                    <a:pt x="1570" y="699"/>
                  </a:lnTo>
                  <a:lnTo>
                    <a:pt x="1566" y="691"/>
                  </a:lnTo>
                  <a:lnTo>
                    <a:pt x="1562" y="685"/>
                  </a:lnTo>
                  <a:lnTo>
                    <a:pt x="1557" y="677"/>
                  </a:lnTo>
                  <a:lnTo>
                    <a:pt x="1553" y="671"/>
                  </a:lnTo>
                  <a:lnTo>
                    <a:pt x="1549" y="664"/>
                  </a:lnTo>
                  <a:lnTo>
                    <a:pt x="1545" y="659"/>
                  </a:lnTo>
                  <a:lnTo>
                    <a:pt x="1533" y="646"/>
                  </a:lnTo>
                  <a:lnTo>
                    <a:pt x="1522" y="636"/>
                  </a:lnTo>
                  <a:lnTo>
                    <a:pt x="1509" y="625"/>
                  </a:lnTo>
                  <a:lnTo>
                    <a:pt x="1497" y="618"/>
                  </a:lnTo>
                  <a:lnTo>
                    <a:pt x="1490" y="613"/>
                  </a:lnTo>
                  <a:lnTo>
                    <a:pt x="1482" y="609"/>
                  </a:lnTo>
                  <a:lnTo>
                    <a:pt x="1474" y="605"/>
                  </a:lnTo>
                  <a:lnTo>
                    <a:pt x="1468" y="602"/>
                  </a:lnTo>
                  <a:lnTo>
                    <a:pt x="1460" y="598"/>
                  </a:lnTo>
                  <a:lnTo>
                    <a:pt x="1454" y="594"/>
                  </a:lnTo>
                  <a:lnTo>
                    <a:pt x="1446" y="592"/>
                  </a:lnTo>
                  <a:lnTo>
                    <a:pt x="1439" y="591"/>
                  </a:lnTo>
                  <a:lnTo>
                    <a:pt x="1432" y="587"/>
                  </a:lnTo>
                  <a:lnTo>
                    <a:pt x="1424" y="585"/>
                  </a:lnTo>
                  <a:lnTo>
                    <a:pt x="1416" y="583"/>
                  </a:lnTo>
                  <a:lnTo>
                    <a:pt x="1408" y="582"/>
                  </a:lnTo>
                  <a:lnTo>
                    <a:pt x="1401" y="579"/>
                  </a:lnTo>
                  <a:lnTo>
                    <a:pt x="1394" y="578"/>
                  </a:lnTo>
                  <a:lnTo>
                    <a:pt x="1386" y="575"/>
                  </a:lnTo>
                  <a:lnTo>
                    <a:pt x="1380" y="575"/>
                  </a:lnTo>
                  <a:lnTo>
                    <a:pt x="1380" y="566"/>
                  </a:lnTo>
                  <a:lnTo>
                    <a:pt x="1380" y="558"/>
                  </a:lnTo>
                  <a:lnTo>
                    <a:pt x="1380" y="548"/>
                  </a:lnTo>
                  <a:lnTo>
                    <a:pt x="1380" y="539"/>
                  </a:lnTo>
                  <a:lnTo>
                    <a:pt x="1380" y="527"/>
                  </a:lnTo>
                  <a:lnTo>
                    <a:pt x="1381" y="517"/>
                  </a:lnTo>
                  <a:lnTo>
                    <a:pt x="1381" y="507"/>
                  </a:lnTo>
                  <a:lnTo>
                    <a:pt x="1383" y="496"/>
                  </a:lnTo>
                  <a:lnTo>
                    <a:pt x="1383" y="485"/>
                  </a:lnTo>
                  <a:lnTo>
                    <a:pt x="1384" y="473"/>
                  </a:lnTo>
                  <a:lnTo>
                    <a:pt x="1385" y="463"/>
                  </a:lnTo>
                  <a:lnTo>
                    <a:pt x="1386" y="454"/>
                  </a:lnTo>
                  <a:lnTo>
                    <a:pt x="1386" y="444"/>
                  </a:lnTo>
                  <a:lnTo>
                    <a:pt x="1388" y="436"/>
                  </a:lnTo>
                  <a:lnTo>
                    <a:pt x="1389" y="427"/>
                  </a:lnTo>
                  <a:lnTo>
                    <a:pt x="1392" y="422"/>
                  </a:lnTo>
                  <a:lnTo>
                    <a:pt x="1394" y="418"/>
                  </a:lnTo>
                  <a:lnTo>
                    <a:pt x="1401" y="415"/>
                  </a:lnTo>
                  <a:lnTo>
                    <a:pt x="1411" y="410"/>
                  </a:lnTo>
                  <a:lnTo>
                    <a:pt x="1423" y="406"/>
                  </a:lnTo>
                  <a:lnTo>
                    <a:pt x="1433" y="398"/>
                  </a:lnTo>
                  <a:lnTo>
                    <a:pt x="1443" y="391"/>
                  </a:lnTo>
                  <a:lnTo>
                    <a:pt x="1451" y="379"/>
                  </a:lnTo>
                  <a:lnTo>
                    <a:pt x="1457" y="367"/>
                  </a:lnTo>
                  <a:lnTo>
                    <a:pt x="1457" y="360"/>
                  </a:lnTo>
                  <a:lnTo>
                    <a:pt x="1459" y="352"/>
                  </a:lnTo>
                  <a:lnTo>
                    <a:pt x="1457" y="346"/>
                  </a:lnTo>
                  <a:lnTo>
                    <a:pt x="1457" y="339"/>
                  </a:lnTo>
                  <a:lnTo>
                    <a:pt x="1454" y="325"/>
                  </a:lnTo>
                  <a:lnTo>
                    <a:pt x="1448" y="313"/>
                  </a:lnTo>
                  <a:lnTo>
                    <a:pt x="1439" y="302"/>
                  </a:lnTo>
                  <a:lnTo>
                    <a:pt x="1432" y="291"/>
                  </a:lnTo>
                  <a:lnTo>
                    <a:pt x="1421" y="281"/>
                  </a:lnTo>
                  <a:lnTo>
                    <a:pt x="1411" y="273"/>
                  </a:lnTo>
                  <a:lnTo>
                    <a:pt x="1412" y="236"/>
                  </a:lnTo>
                  <a:lnTo>
                    <a:pt x="1403" y="223"/>
                  </a:lnTo>
                  <a:lnTo>
                    <a:pt x="1394" y="213"/>
                  </a:lnTo>
                  <a:lnTo>
                    <a:pt x="1383" y="202"/>
                  </a:lnTo>
                  <a:lnTo>
                    <a:pt x="1372" y="196"/>
                  </a:lnTo>
                  <a:lnTo>
                    <a:pt x="1359" y="188"/>
                  </a:lnTo>
                  <a:lnTo>
                    <a:pt x="1348" y="183"/>
                  </a:lnTo>
                  <a:lnTo>
                    <a:pt x="1335" y="179"/>
                  </a:lnTo>
                  <a:lnTo>
                    <a:pt x="1322" y="179"/>
                  </a:lnTo>
                  <a:lnTo>
                    <a:pt x="1322" y="169"/>
                  </a:lnTo>
                  <a:lnTo>
                    <a:pt x="1322" y="160"/>
                  </a:lnTo>
                  <a:lnTo>
                    <a:pt x="1321" y="150"/>
                  </a:lnTo>
                  <a:lnTo>
                    <a:pt x="1318" y="142"/>
                  </a:lnTo>
                  <a:lnTo>
                    <a:pt x="1313" y="133"/>
                  </a:lnTo>
                  <a:lnTo>
                    <a:pt x="1309" y="125"/>
                  </a:lnTo>
                  <a:lnTo>
                    <a:pt x="1304" y="117"/>
                  </a:lnTo>
                  <a:lnTo>
                    <a:pt x="1300" y="110"/>
                  </a:lnTo>
                  <a:lnTo>
                    <a:pt x="1287" y="102"/>
                  </a:lnTo>
                  <a:lnTo>
                    <a:pt x="1276" y="97"/>
                  </a:lnTo>
                  <a:lnTo>
                    <a:pt x="1263" y="93"/>
                  </a:lnTo>
                  <a:lnTo>
                    <a:pt x="1250" y="93"/>
                  </a:lnTo>
                  <a:lnTo>
                    <a:pt x="1236" y="91"/>
                  </a:lnTo>
                  <a:lnTo>
                    <a:pt x="1223" y="93"/>
                  </a:lnTo>
                  <a:lnTo>
                    <a:pt x="1210" y="95"/>
                  </a:lnTo>
                  <a:lnTo>
                    <a:pt x="1199" y="101"/>
                  </a:lnTo>
                  <a:lnTo>
                    <a:pt x="1185" y="64"/>
                  </a:lnTo>
                  <a:lnTo>
                    <a:pt x="1174" y="55"/>
                  </a:lnTo>
                  <a:lnTo>
                    <a:pt x="1162" y="51"/>
                  </a:lnTo>
                  <a:lnTo>
                    <a:pt x="1149" y="49"/>
                  </a:lnTo>
                  <a:lnTo>
                    <a:pt x="1138" y="50"/>
                  </a:lnTo>
                  <a:lnTo>
                    <a:pt x="1123" y="50"/>
                  </a:lnTo>
                  <a:lnTo>
                    <a:pt x="1112" y="54"/>
                  </a:lnTo>
                  <a:lnTo>
                    <a:pt x="1099" y="57"/>
                  </a:lnTo>
                  <a:lnTo>
                    <a:pt x="1087" y="59"/>
                  </a:lnTo>
                  <a:lnTo>
                    <a:pt x="1082" y="49"/>
                  </a:lnTo>
                  <a:lnTo>
                    <a:pt x="1077" y="40"/>
                  </a:lnTo>
                  <a:lnTo>
                    <a:pt x="1072" y="31"/>
                  </a:lnTo>
                  <a:lnTo>
                    <a:pt x="1065" y="23"/>
                  </a:lnTo>
                  <a:lnTo>
                    <a:pt x="1056" y="18"/>
                  </a:lnTo>
                  <a:lnTo>
                    <a:pt x="1049" y="14"/>
                  </a:lnTo>
                  <a:lnTo>
                    <a:pt x="1040" y="13"/>
                  </a:lnTo>
                  <a:lnTo>
                    <a:pt x="1032" y="13"/>
                  </a:lnTo>
                  <a:lnTo>
                    <a:pt x="1023" y="13"/>
                  </a:lnTo>
                  <a:lnTo>
                    <a:pt x="1015" y="14"/>
                  </a:lnTo>
                  <a:lnTo>
                    <a:pt x="1007" y="15"/>
                  </a:lnTo>
                  <a:lnTo>
                    <a:pt x="1000" y="19"/>
                  </a:lnTo>
                  <a:lnTo>
                    <a:pt x="991" y="22"/>
                  </a:lnTo>
                  <a:lnTo>
                    <a:pt x="983" y="26"/>
                  </a:lnTo>
                  <a:lnTo>
                    <a:pt x="974" y="30"/>
                  </a:lnTo>
                  <a:lnTo>
                    <a:pt x="966" y="33"/>
                  </a:lnTo>
                  <a:lnTo>
                    <a:pt x="958" y="37"/>
                  </a:lnTo>
                  <a:lnTo>
                    <a:pt x="951" y="41"/>
                  </a:lnTo>
                  <a:lnTo>
                    <a:pt x="943" y="45"/>
                  </a:lnTo>
                  <a:lnTo>
                    <a:pt x="936" y="49"/>
                  </a:lnTo>
                  <a:lnTo>
                    <a:pt x="930" y="40"/>
                  </a:lnTo>
                  <a:lnTo>
                    <a:pt x="925" y="33"/>
                  </a:lnTo>
                  <a:lnTo>
                    <a:pt x="918" y="27"/>
                  </a:lnTo>
                  <a:lnTo>
                    <a:pt x="912" y="23"/>
                  </a:lnTo>
                  <a:lnTo>
                    <a:pt x="904" y="18"/>
                  </a:lnTo>
                  <a:lnTo>
                    <a:pt x="896" y="14"/>
                  </a:lnTo>
                  <a:lnTo>
                    <a:pt x="889" y="10"/>
                  </a:lnTo>
                  <a:lnTo>
                    <a:pt x="882" y="6"/>
                  </a:lnTo>
                  <a:lnTo>
                    <a:pt x="869" y="2"/>
                  </a:lnTo>
                  <a:lnTo>
                    <a:pt x="858" y="1"/>
                  </a:lnTo>
                  <a:lnTo>
                    <a:pt x="845" y="0"/>
                  </a:lnTo>
                  <a:lnTo>
                    <a:pt x="833" y="2"/>
                  </a:lnTo>
                  <a:lnTo>
                    <a:pt x="822" y="4"/>
                  </a:lnTo>
                  <a:lnTo>
                    <a:pt x="810" y="8"/>
                  </a:lnTo>
                  <a:lnTo>
                    <a:pt x="798" y="12"/>
                  </a:lnTo>
                  <a:lnTo>
                    <a:pt x="789" y="19"/>
                  </a:lnTo>
                  <a:lnTo>
                    <a:pt x="786" y="24"/>
                  </a:lnTo>
                  <a:lnTo>
                    <a:pt x="783" y="30"/>
                  </a:lnTo>
                  <a:lnTo>
                    <a:pt x="780" y="32"/>
                  </a:lnTo>
                  <a:lnTo>
                    <a:pt x="778" y="33"/>
                  </a:lnTo>
                  <a:lnTo>
                    <a:pt x="770" y="32"/>
                  </a:lnTo>
                  <a:lnTo>
                    <a:pt x="762" y="28"/>
                  </a:lnTo>
                  <a:lnTo>
                    <a:pt x="752" y="22"/>
                  </a:lnTo>
                  <a:lnTo>
                    <a:pt x="744" y="15"/>
                  </a:lnTo>
                  <a:lnTo>
                    <a:pt x="734" y="10"/>
                  </a:lnTo>
                  <a:lnTo>
                    <a:pt x="726" y="12"/>
                  </a:lnTo>
                  <a:lnTo>
                    <a:pt x="712" y="10"/>
                  </a:lnTo>
                  <a:lnTo>
                    <a:pt x="699" y="12"/>
                  </a:lnTo>
                  <a:lnTo>
                    <a:pt x="688" y="13"/>
                  </a:lnTo>
                  <a:lnTo>
                    <a:pt x="676" y="17"/>
                  </a:lnTo>
                  <a:lnTo>
                    <a:pt x="664" y="19"/>
                  </a:lnTo>
                  <a:lnTo>
                    <a:pt x="653" y="24"/>
                  </a:lnTo>
                  <a:lnTo>
                    <a:pt x="642" y="30"/>
                  </a:lnTo>
                  <a:lnTo>
                    <a:pt x="633" y="37"/>
                  </a:lnTo>
                  <a:lnTo>
                    <a:pt x="627" y="46"/>
                  </a:lnTo>
                  <a:lnTo>
                    <a:pt x="622" y="51"/>
                  </a:lnTo>
                  <a:lnTo>
                    <a:pt x="614" y="49"/>
                  </a:lnTo>
                  <a:lnTo>
                    <a:pt x="606" y="46"/>
                  </a:lnTo>
                  <a:lnTo>
                    <a:pt x="597" y="40"/>
                  </a:lnTo>
                  <a:lnTo>
                    <a:pt x="588" y="36"/>
                  </a:lnTo>
                  <a:lnTo>
                    <a:pt x="579" y="32"/>
                  </a:lnTo>
                  <a:lnTo>
                    <a:pt x="571" y="33"/>
                  </a:lnTo>
                  <a:lnTo>
                    <a:pt x="564" y="32"/>
                  </a:lnTo>
                  <a:lnTo>
                    <a:pt x="556" y="32"/>
                  </a:lnTo>
                  <a:lnTo>
                    <a:pt x="548" y="32"/>
                  </a:lnTo>
                  <a:lnTo>
                    <a:pt x="540" y="35"/>
                  </a:lnTo>
                  <a:lnTo>
                    <a:pt x="526" y="37"/>
                  </a:lnTo>
                  <a:lnTo>
                    <a:pt x="515" y="45"/>
                  </a:lnTo>
                  <a:lnTo>
                    <a:pt x="503" y="51"/>
                  </a:lnTo>
                  <a:lnTo>
                    <a:pt x="493" y="62"/>
                  </a:lnTo>
                  <a:lnTo>
                    <a:pt x="482" y="72"/>
                  </a:lnTo>
                  <a:lnTo>
                    <a:pt x="475" y="85"/>
                  </a:lnTo>
                  <a:lnTo>
                    <a:pt x="464" y="79"/>
                  </a:lnTo>
                  <a:lnTo>
                    <a:pt x="454" y="75"/>
                  </a:lnTo>
                  <a:lnTo>
                    <a:pt x="442" y="71"/>
                  </a:lnTo>
                  <a:lnTo>
                    <a:pt x="432" y="70"/>
                  </a:lnTo>
                  <a:lnTo>
                    <a:pt x="421" y="67"/>
                  </a:lnTo>
                  <a:lnTo>
                    <a:pt x="410" y="68"/>
                  </a:lnTo>
                  <a:lnTo>
                    <a:pt x="399" y="70"/>
                  </a:lnTo>
                  <a:lnTo>
                    <a:pt x="388" y="73"/>
                  </a:lnTo>
                  <a:lnTo>
                    <a:pt x="378" y="77"/>
                  </a:lnTo>
                  <a:lnTo>
                    <a:pt x="370" y="85"/>
                  </a:lnTo>
                  <a:lnTo>
                    <a:pt x="363" y="91"/>
                  </a:lnTo>
                  <a:lnTo>
                    <a:pt x="357" y="101"/>
                  </a:lnTo>
                  <a:lnTo>
                    <a:pt x="352" y="108"/>
                  </a:lnTo>
                  <a:lnTo>
                    <a:pt x="348" y="117"/>
                  </a:lnTo>
                  <a:lnTo>
                    <a:pt x="344" y="126"/>
                  </a:lnTo>
                  <a:lnTo>
                    <a:pt x="343" y="137"/>
                  </a:lnTo>
                  <a:lnTo>
                    <a:pt x="330" y="133"/>
                  </a:lnTo>
                  <a:lnTo>
                    <a:pt x="317" y="131"/>
                  </a:lnTo>
                  <a:lnTo>
                    <a:pt x="304" y="131"/>
                  </a:lnTo>
                  <a:lnTo>
                    <a:pt x="293" y="133"/>
                  </a:lnTo>
                  <a:lnTo>
                    <a:pt x="280" y="135"/>
                  </a:lnTo>
                  <a:lnTo>
                    <a:pt x="268" y="140"/>
                  </a:lnTo>
                  <a:lnTo>
                    <a:pt x="258" y="147"/>
                  </a:lnTo>
                  <a:lnTo>
                    <a:pt x="250" y="157"/>
                  </a:lnTo>
                  <a:lnTo>
                    <a:pt x="243" y="169"/>
                  </a:lnTo>
                  <a:lnTo>
                    <a:pt x="237" y="183"/>
                  </a:lnTo>
                  <a:lnTo>
                    <a:pt x="236" y="191"/>
                  </a:lnTo>
                  <a:lnTo>
                    <a:pt x="236" y="199"/>
                  </a:lnTo>
                  <a:lnTo>
                    <a:pt x="236" y="206"/>
                  </a:lnTo>
                  <a:lnTo>
                    <a:pt x="240" y="214"/>
                  </a:lnTo>
                  <a:lnTo>
                    <a:pt x="231" y="217"/>
                  </a:lnTo>
                  <a:lnTo>
                    <a:pt x="222" y="218"/>
                  </a:lnTo>
                  <a:lnTo>
                    <a:pt x="212" y="217"/>
                  </a:lnTo>
                  <a:lnTo>
                    <a:pt x="204" y="218"/>
                  </a:lnTo>
                  <a:lnTo>
                    <a:pt x="195" y="219"/>
                  </a:lnTo>
                  <a:lnTo>
                    <a:pt x="186" y="222"/>
                  </a:lnTo>
                  <a:lnTo>
                    <a:pt x="178" y="226"/>
                  </a:lnTo>
                  <a:lnTo>
                    <a:pt x="172" y="231"/>
                  </a:lnTo>
                  <a:lnTo>
                    <a:pt x="164" y="235"/>
                  </a:lnTo>
                  <a:lnTo>
                    <a:pt x="160" y="242"/>
                  </a:lnTo>
                  <a:lnTo>
                    <a:pt x="156" y="250"/>
                  </a:lnTo>
                  <a:lnTo>
                    <a:pt x="155" y="260"/>
                  </a:lnTo>
                  <a:lnTo>
                    <a:pt x="152" y="267"/>
                  </a:lnTo>
                  <a:lnTo>
                    <a:pt x="152" y="275"/>
                  </a:lnTo>
                  <a:lnTo>
                    <a:pt x="152" y="281"/>
                  </a:lnTo>
                  <a:lnTo>
                    <a:pt x="154" y="289"/>
                  </a:lnTo>
                  <a:lnTo>
                    <a:pt x="157" y="302"/>
                  </a:lnTo>
                  <a:lnTo>
                    <a:pt x="164" y="316"/>
                  </a:lnTo>
                  <a:lnTo>
                    <a:pt x="170" y="328"/>
                  </a:lnTo>
                  <a:lnTo>
                    <a:pt x="179" y="340"/>
                  </a:lnTo>
                  <a:lnTo>
                    <a:pt x="190" y="352"/>
                  </a:lnTo>
                  <a:lnTo>
                    <a:pt x="201" y="364"/>
                  </a:lnTo>
                  <a:lnTo>
                    <a:pt x="204" y="370"/>
                  </a:lnTo>
                  <a:lnTo>
                    <a:pt x="206" y="377"/>
                  </a:lnTo>
                  <a:lnTo>
                    <a:pt x="205" y="382"/>
                  </a:lnTo>
                  <a:lnTo>
                    <a:pt x="205" y="384"/>
                  </a:lnTo>
                  <a:lnTo>
                    <a:pt x="206" y="393"/>
                  </a:lnTo>
                  <a:lnTo>
                    <a:pt x="208" y="404"/>
                  </a:lnTo>
                  <a:lnTo>
                    <a:pt x="209" y="414"/>
                  </a:lnTo>
                  <a:lnTo>
                    <a:pt x="210" y="424"/>
                  </a:lnTo>
                  <a:lnTo>
                    <a:pt x="210" y="433"/>
                  </a:lnTo>
                  <a:lnTo>
                    <a:pt x="210" y="445"/>
                  </a:lnTo>
                  <a:lnTo>
                    <a:pt x="210" y="454"/>
                  </a:lnTo>
                  <a:lnTo>
                    <a:pt x="212" y="466"/>
                  </a:lnTo>
                  <a:lnTo>
                    <a:pt x="212" y="476"/>
                  </a:lnTo>
                  <a:lnTo>
                    <a:pt x="212" y="486"/>
                  </a:lnTo>
                  <a:lnTo>
                    <a:pt x="212" y="496"/>
                  </a:lnTo>
                  <a:lnTo>
                    <a:pt x="212" y="508"/>
                  </a:lnTo>
                  <a:lnTo>
                    <a:pt x="212" y="518"/>
                  </a:lnTo>
                  <a:lnTo>
                    <a:pt x="212" y="529"/>
                  </a:lnTo>
                  <a:lnTo>
                    <a:pt x="212" y="539"/>
                  </a:lnTo>
                  <a:lnTo>
                    <a:pt x="213" y="551"/>
                  </a:lnTo>
                  <a:lnTo>
                    <a:pt x="205" y="549"/>
                  </a:lnTo>
                  <a:lnTo>
                    <a:pt x="197" y="549"/>
                  </a:lnTo>
                  <a:lnTo>
                    <a:pt x="190" y="549"/>
                  </a:lnTo>
                  <a:lnTo>
                    <a:pt x="182" y="549"/>
                  </a:lnTo>
                  <a:lnTo>
                    <a:pt x="174" y="549"/>
                  </a:lnTo>
                  <a:lnTo>
                    <a:pt x="166" y="552"/>
                  </a:lnTo>
                  <a:lnTo>
                    <a:pt x="160" y="553"/>
                  </a:lnTo>
                  <a:lnTo>
                    <a:pt x="154" y="556"/>
                  </a:lnTo>
                  <a:lnTo>
                    <a:pt x="146" y="557"/>
                  </a:lnTo>
                  <a:lnTo>
                    <a:pt x="138" y="560"/>
                  </a:lnTo>
                  <a:lnTo>
                    <a:pt x="132" y="562"/>
                  </a:lnTo>
                  <a:lnTo>
                    <a:pt x="125" y="566"/>
                  </a:lnTo>
                  <a:lnTo>
                    <a:pt x="112" y="574"/>
                  </a:lnTo>
                  <a:lnTo>
                    <a:pt x="101" y="582"/>
                  </a:lnTo>
                  <a:lnTo>
                    <a:pt x="89" y="588"/>
                  </a:lnTo>
                  <a:lnTo>
                    <a:pt x="78" y="596"/>
                  </a:lnTo>
                  <a:lnTo>
                    <a:pt x="66" y="602"/>
                  </a:lnTo>
                  <a:lnTo>
                    <a:pt x="56" y="610"/>
                  </a:lnTo>
                  <a:lnTo>
                    <a:pt x="44" y="618"/>
                  </a:lnTo>
                  <a:lnTo>
                    <a:pt x="38" y="627"/>
                  </a:lnTo>
                  <a:lnTo>
                    <a:pt x="34" y="632"/>
                  </a:lnTo>
                  <a:lnTo>
                    <a:pt x="32" y="638"/>
                  </a:lnTo>
                  <a:lnTo>
                    <a:pt x="31" y="645"/>
                  </a:lnTo>
                  <a:lnTo>
                    <a:pt x="32" y="653"/>
                  </a:lnTo>
                  <a:lnTo>
                    <a:pt x="36" y="662"/>
                  </a:lnTo>
                  <a:lnTo>
                    <a:pt x="44" y="668"/>
                  </a:lnTo>
                  <a:lnTo>
                    <a:pt x="52" y="672"/>
                  </a:lnTo>
                  <a:lnTo>
                    <a:pt x="62" y="676"/>
                  </a:lnTo>
                  <a:lnTo>
                    <a:pt x="54" y="681"/>
                  </a:lnTo>
                  <a:lnTo>
                    <a:pt x="47" y="687"/>
                  </a:lnTo>
                  <a:lnTo>
                    <a:pt x="39" y="694"/>
                  </a:lnTo>
                  <a:lnTo>
                    <a:pt x="31" y="702"/>
                  </a:lnTo>
                  <a:lnTo>
                    <a:pt x="23" y="708"/>
                  </a:lnTo>
                  <a:lnTo>
                    <a:pt x="16" y="714"/>
                  </a:lnTo>
                  <a:lnTo>
                    <a:pt x="8" y="722"/>
                  </a:lnTo>
                  <a:lnTo>
                    <a:pt x="0" y="731"/>
                  </a:lnTo>
                  <a:lnTo>
                    <a:pt x="1575" y="7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89" name="Freeform 21"/>
            <p:cNvSpPr>
              <a:spLocks/>
            </p:cNvSpPr>
            <p:nvPr/>
          </p:nvSpPr>
          <p:spPr bwMode="auto">
            <a:xfrm>
              <a:off x="2969" y="1307"/>
              <a:ext cx="869" cy="362"/>
            </a:xfrm>
            <a:custGeom>
              <a:avLst/>
              <a:gdLst/>
              <a:ahLst/>
              <a:cxnLst>
                <a:cxn ang="0">
                  <a:pos x="62" y="32"/>
                </a:cxn>
                <a:cxn ang="0">
                  <a:pos x="44" y="72"/>
                </a:cxn>
                <a:cxn ang="0">
                  <a:pos x="88" y="96"/>
                </a:cxn>
                <a:cxn ang="0">
                  <a:pos x="55" y="141"/>
                </a:cxn>
                <a:cxn ang="0">
                  <a:pos x="23" y="186"/>
                </a:cxn>
                <a:cxn ang="0">
                  <a:pos x="2" y="236"/>
                </a:cxn>
                <a:cxn ang="0">
                  <a:pos x="30" y="275"/>
                </a:cxn>
                <a:cxn ang="0">
                  <a:pos x="42" y="315"/>
                </a:cxn>
                <a:cxn ang="0">
                  <a:pos x="15" y="382"/>
                </a:cxn>
                <a:cxn ang="0">
                  <a:pos x="24" y="419"/>
                </a:cxn>
                <a:cxn ang="0">
                  <a:pos x="81" y="423"/>
                </a:cxn>
                <a:cxn ang="0">
                  <a:pos x="91" y="467"/>
                </a:cxn>
                <a:cxn ang="0">
                  <a:pos x="98" y="511"/>
                </a:cxn>
                <a:cxn ang="0">
                  <a:pos x="144" y="552"/>
                </a:cxn>
                <a:cxn ang="0">
                  <a:pos x="193" y="565"/>
                </a:cxn>
                <a:cxn ang="0">
                  <a:pos x="231" y="621"/>
                </a:cxn>
                <a:cxn ang="0">
                  <a:pos x="263" y="663"/>
                </a:cxn>
                <a:cxn ang="0">
                  <a:pos x="302" y="668"/>
                </a:cxn>
                <a:cxn ang="0">
                  <a:pos x="370" y="664"/>
                </a:cxn>
                <a:cxn ang="0">
                  <a:pos x="414" y="661"/>
                </a:cxn>
                <a:cxn ang="0">
                  <a:pos x="464" y="657"/>
                </a:cxn>
                <a:cxn ang="0">
                  <a:pos x="520" y="652"/>
                </a:cxn>
                <a:cxn ang="0">
                  <a:pos x="581" y="646"/>
                </a:cxn>
                <a:cxn ang="0">
                  <a:pos x="620" y="655"/>
                </a:cxn>
                <a:cxn ang="0">
                  <a:pos x="667" y="673"/>
                </a:cxn>
                <a:cxn ang="0">
                  <a:pos x="730" y="692"/>
                </a:cxn>
                <a:cxn ang="0">
                  <a:pos x="790" y="704"/>
                </a:cxn>
                <a:cxn ang="0">
                  <a:pos x="836" y="712"/>
                </a:cxn>
                <a:cxn ang="0">
                  <a:pos x="888" y="719"/>
                </a:cxn>
                <a:cxn ang="0">
                  <a:pos x="944" y="724"/>
                </a:cxn>
                <a:cxn ang="0">
                  <a:pos x="990" y="724"/>
                </a:cxn>
                <a:cxn ang="0">
                  <a:pos x="1035" y="722"/>
                </a:cxn>
                <a:cxn ang="0">
                  <a:pos x="1099" y="717"/>
                </a:cxn>
                <a:cxn ang="0">
                  <a:pos x="1177" y="706"/>
                </a:cxn>
                <a:cxn ang="0">
                  <a:pos x="1243" y="685"/>
                </a:cxn>
                <a:cxn ang="0">
                  <a:pos x="1301" y="658"/>
                </a:cxn>
                <a:cxn ang="0">
                  <a:pos x="1338" y="641"/>
                </a:cxn>
                <a:cxn ang="0">
                  <a:pos x="1406" y="646"/>
                </a:cxn>
                <a:cxn ang="0">
                  <a:pos x="1471" y="653"/>
                </a:cxn>
                <a:cxn ang="0">
                  <a:pos x="1509" y="644"/>
                </a:cxn>
                <a:cxn ang="0">
                  <a:pos x="1554" y="641"/>
                </a:cxn>
                <a:cxn ang="0">
                  <a:pos x="1595" y="608"/>
                </a:cxn>
                <a:cxn ang="0">
                  <a:pos x="1621" y="516"/>
                </a:cxn>
                <a:cxn ang="0">
                  <a:pos x="1676" y="528"/>
                </a:cxn>
                <a:cxn ang="0">
                  <a:pos x="1694" y="474"/>
                </a:cxn>
                <a:cxn ang="0">
                  <a:pos x="1691" y="417"/>
                </a:cxn>
                <a:cxn ang="0">
                  <a:pos x="1693" y="369"/>
                </a:cxn>
                <a:cxn ang="0">
                  <a:pos x="1737" y="350"/>
                </a:cxn>
                <a:cxn ang="0">
                  <a:pos x="1734" y="296"/>
                </a:cxn>
                <a:cxn ang="0">
                  <a:pos x="1711" y="241"/>
                </a:cxn>
                <a:cxn ang="0">
                  <a:pos x="1716" y="200"/>
                </a:cxn>
                <a:cxn ang="0">
                  <a:pos x="1732" y="147"/>
                </a:cxn>
                <a:cxn ang="0">
                  <a:pos x="1707" y="94"/>
                </a:cxn>
                <a:cxn ang="0">
                  <a:pos x="1672" y="48"/>
                </a:cxn>
                <a:cxn ang="0">
                  <a:pos x="1653" y="12"/>
                </a:cxn>
              </a:cxnLst>
              <a:rect l="0" t="0" r="r" b="b"/>
              <a:pathLst>
                <a:path w="1738" h="724">
                  <a:moveTo>
                    <a:pt x="90" y="0"/>
                  </a:moveTo>
                  <a:lnTo>
                    <a:pt x="82" y="5"/>
                  </a:lnTo>
                  <a:lnTo>
                    <a:pt x="77" y="12"/>
                  </a:lnTo>
                  <a:lnTo>
                    <a:pt x="71" y="18"/>
                  </a:lnTo>
                  <a:lnTo>
                    <a:pt x="67" y="26"/>
                  </a:lnTo>
                  <a:lnTo>
                    <a:pt x="62" y="32"/>
                  </a:lnTo>
                  <a:lnTo>
                    <a:pt x="58" y="40"/>
                  </a:lnTo>
                  <a:lnTo>
                    <a:pt x="54" y="48"/>
                  </a:lnTo>
                  <a:lnTo>
                    <a:pt x="53" y="56"/>
                  </a:lnTo>
                  <a:lnTo>
                    <a:pt x="48" y="62"/>
                  </a:lnTo>
                  <a:lnTo>
                    <a:pt x="45" y="69"/>
                  </a:lnTo>
                  <a:lnTo>
                    <a:pt x="44" y="72"/>
                  </a:lnTo>
                  <a:lnTo>
                    <a:pt x="46" y="78"/>
                  </a:lnTo>
                  <a:lnTo>
                    <a:pt x="51" y="81"/>
                  </a:lnTo>
                  <a:lnTo>
                    <a:pt x="60" y="85"/>
                  </a:lnTo>
                  <a:lnTo>
                    <a:pt x="70" y="87"/>
                  </a:lnTo>
                  <a:lnTo>
                    <a:pt x="80" y="90"/>
                  </a:lnTo>
                  <a:lnTo>
                    <a:pt x="88" y="96"/>
                  </a:lnTo>
                  <a:lnTo>
                    <a:pt x="91" y="107"/>
                  </a:lnTo>
                  <a:lnTo>
                    <a:pt x="84" y="114"/>
                  </a:lnTo>
                  <a:lnTo>
                    <a:pt x="76" y="120"/>
                  </a:lnTo>
                  <a:lnTo>
                    <a:pt x="70" y="127"/>
                  </a:lnTo>
                  <a:lnTo>
                    <a:pt x="63" y="134"/>
                  </a:lnTo>
                  <a:lnTo>
                    <a:pt x="55" y="141"/>
                  </a:lnTo>
                  <a:lnTo>
                    <a:pt x="50" y="149"/>
                  </a:lnTo>
                  <a:lnTo>
                    <a:pt x="44" y="156"/>
                  </a:lnTo>
                  <a:lnTo>
                    <a:pt x="39" y="164"/>
                  </a:lnTo>
                  <a:lnTo>
                    <a:pt x="32" y="170"/>
                  </a:lnTo>
                  <a:lnTo>
                    <a:pt x="27" y="178"/>
                  </a:lnTo>
                  <a:lnTo>
                    <a:pt x="23" y="186"/>
                  </a:lnTo>
                  <a:lnTo>
                    <a:pt x="19" y="195"/>
                  </a:lnTo>
                  <a:lnTo>
                    <a:pt x="15" y="203"/>
                  </a:lnTo>
                  <a:lnTo>
                    <a:pt x="11" y="210"/>
                  </a:lnTo>
                  <a:lnTo>
                    <a:pt x="9" y="219"/>
                  </a:lnTo>
                  <a:lnTo>
                    <a:pt x="8" y="230"/>
                  </a:lnTo>
                  <a:lnTo>
                    <a:pt x="2" y="236"/>
                  </a:lnTo>
                  <a:lnTo>
                    <a:pt x="1" y="244"/>
                  </a:lnTo>
                  <a:lnTo>
                    <a:pt x="0" y="250"/>
                  </a:lnTo>
                  <a:lnTo>
                    <a:pt x="2" y="256"/>
                  </a:lnTo>
                  <a:lnTo>
                    <a:pt x="9" y="263"/>
                  </a:lnTo>
                  <a:lnTo>
                    <a:pt x="19" y="270"/>
                  </a:lnTo>
                  <a:lnTo>
                    <a:pt x="30" y="275"/>
                  </a:lnTo>
                  <a:lnTo>
                    <a:pt x="40" y="281"/>
                  </a:lnTo>
                  <a:lnTo>
                    <a:pt x="42" y="285"/>
                  </a:lnTo>
                  <a:lnTo>
                    <a:pt x="46" y="290"/>
                  </a:lnTo>
                  <a:lnTo>
                    <a:pt x="49" y="296"/>
                  </a:lnTo>
                  <a:lnTo>
                    <a:pt x="50" y="303"/>
                  </a:lnTo>
                  <a:lnTo>
                    <a:pt x="42" y="315"/>
                  </a:lnTo>
                  <a:lnTo>
                    <a:pt x="36" y="327"/>
                  </a:lnTo>
                  <a:lnTo>
                    <a:pt x="28" y="338"/>
                  </a:lnTo>
                  <a:lnTo>
                    <a:pt x="24" y="350"/>
                  </a:lnTo>
                  <a:lnTo>
                    <a:pt x="19" y="361"/>
                  </a:lnTo>
                  <a:lnTo>
                    <a:pt x="17" y="376"/>
                  </a:lnTo>
                  <a:lnTo>
                    <a:pt x="15" y="382"/>
                  </a:lnTo>
                  <a:lnTo>
                    <a:pt x="15" y="388"/>
                  </a:lnTo>
                  <a:lnTo>
                    <a:pt x="15" y="396"/>
                  </a:lnTo>
                  <a:lnTo>
                    <a:pt x="18" y="404"/>
                  </a:lnTo>
                  <a:lnTo>
                    <a:pt x="18" y="410"/>
                  </a:lnTo>
                  <a:lnTo>
                    <a:pt x="20" y="417"/>
                  </a:lnTo>
                  <a:lnTo>
                    <a:pt x="24" y="419"/>
                  </a:lnTo>
                  <a:lnTo>
                    <a:pt x="28" y="423"/>
                  </a:lnTo>
                  <a:lnTo>
                    <a:pt x="36" y="425"/>
                  </a:lnTo>
                  <a:lnTo>
                    <a:pt x="48" y="426"/>
                  </a:lnTo>
                  <a:lnTo>
                    <a:pt x="59" y="423"/>
                  </a:lnTo>
                  <a:lnTo>
                    <a:pt x="71" y="422"/>
                  </a:lnTo>
                  <a:lnTo>
                    <a:pt x="81" y="423"/>
                  </a:lnTo>
                  <a:lnTo>
                    <a:pt x="91" y="430"/>
                  </a:lnTo>
                  <a:lnTo>
                    <a:pt x="91" y="436"/>
                  </a:lnTo>
                  <a:lnTo>
                    <a:pt x="91" y="444"/>
                  </a:lnTo>
                  <a:lnTo>
                    <a:pt x="91" y="452"/>
                  </a:lnTo>
                  <a:lnTo>
                    <a:pt x="91" y="459"/>
                  </a:lnTo>
                  <a:lnTo>
                    <a:pt x="91" y="467"/>
                  </a:lnTo>
                  <a:lnTo>
                    <a:pt x="93" y="475"/>
                  </a:lnTo>
                  <a:lnTo>
                    <a:pt x="93" y="483"/>
                  </a:lnTo>
                  <a:lnTo>
                    <a:pt x="95" y="490"/>
                  </a:lnTo>
                  <a:lnTo>
                    <a:pt x="95" y="497"/>
                  </a:lnTo>
                  <a:lnTo>
                    <a:pt x="97" y="505"/>
                  </a:lnTo>
                  <a:lnTo>
                    <a:pt x="98" y="511"/>
                  </a:lnTo>
                  <a:lnTo>
                    <a:pt x="102" y="519"/>
                  </a:lnTo>
                  <a:lnTo>
                    <a:pt x="108" y="532"/>
                  </a:lnTo>
                  <a:lnTo>
                    <a:pt x="120" y="544"/>
                  </a:lnTo>
                  <a:lnTo>
                    <a:pt x="128" y="548"/>
                  </a:lnTo>
                  <a:lnTo>
                    <a:pt x="135" y="552"/>
                  </a:lnTo>
                  <a:lnTo>
                    <a:pt x="144" y="552"/>
                  </a:lnTo>
                  <a:lnTo>
                    <a:pt x="155" y="552"/>
                  </a:lnTo>
                  <a:lnTo>
                    <a:pt x="162" y="551"/>
                  </a:lnTo>
                  <a:lnTo>
                    <a:pt x="173" y="551"/>
                  </a:lnTo>
                  <a:lnTo>
                    <a:pt x="180" y="551"/>
                  </a:lnTo>
                  <a:lnTo>
                    <a:pt x="191" y="556"/>
                  </a:lnTo>
                  <a:lnTo>
                    <a:pt x="193" y="565"/>
                  </a:lnTo>
                  <a:lnTo>
                    <a:pt x="201" y="578"/>
                  </a:lnTo>
                  <a:lnTo>
                    <a:pt x="205" y="586"/>
                  </a:lnTo>
                  <a:lnTo>
                    <a:pt x="211" y="595"/>
                  </a:lnTo>
                  <a:lnTo>
                    <a:pt x="217" y="603"/>
                  </a:lnTo>
                  <a:lnTo>
                    <a:pt x="224" y="613"/>
                  </a:lnTo>
                  <a:lnTo>
                    <a:pt x="231" y="621"/>
                  </a:lnTo>
                  <a:lnTo>
                    <a:pt x="237" y="630"/>
                  </a:lnTo>
                  <a:lnTo>
                    <a:pt x="242" y="637"/>
                  </a:lnTo>
                  <a:lnTo>
                    <a:pt x="249" y="645"/>
                  </a:lnTo>
                  <a:lnTo>
                    <a:pt x="254" y="652"/>
                  </a:lnTo>
                  <a:lnTo>
                    <a:pt x="259" y="658"/>
                  </a:lnTo>
                  <a:lnTo>
                    <a:pt x="263" y="663"/>
                  </a:lnTo>
                  <a:lnTo>
                    <a:pt x="267" y="668"/>
                  </a:lnTo>
                  <a:lnTo>
                    <a:pt x="271" y="668"/>
                  </a:lnTo>
                  <a:lnTo>
                    <a:pt x="277" y="668"/>
                  </a:lnTo>
                  <a:lnTo>
                    <a:pt x="284" y="668"/>
                  </a:lnTo>
                  <a:lnTo>
                    <a:pt x="294" y="670"/>
                  </a:lnTo>
                  <a:lnTo>
                    <a:pt x="302" y="668"/>
                  </a:lnTo>
                  <a:lnTo>
                    <a:pt x="313" y="668"/>
                  </a:lnTo>
                  <a:lnTo>
                    <a:pt x="325" y="668"/>
                  </a:lnTo>
                  <a:lnTo>
                    <a:pt x="338" y="668"/>
                  </a:lnTo>
                  <a:lnTo>
                    <a:pt x="349" y="667"/>
                  </a:lnTo>
                  <a:lnTo>
                    <a:pt x="364" y="666"/>
                  </a:lnTo>
                  <a:lnTo>
                    <a:pt x="370" y="664"/>
                  </a:lnTo>
                  <a:lnTo>
                    <a:pt x="376" y="664"/>
                  </a:lnTo>
                  <a:lnTo>
                    <a:pt x="384" y="663"/>
                  </a:lnTo>
                  <a:lnTo>
                    <a:pt x="392" y="663"/>
                  </a:lnTo>
                  <a:lnTo>
                    <a:pt x="398" y="662"/>
                  </a:lnTo>
                  <a:lnTo>
                    <a:pt x="406" y="662"/>
                  </a:lnTo>
                  <a:lnTo>
                    <a:pt x="414" y="661"/>
                  </a:lnTo>
                  <a:lnTo>
                    <a:pt x="422" y="661"/>
                  </a:lnTo>
                  <a:lnTo>
                    <a:pt x="428" y="659"/>
                  </a:lnTo>
                  <a:lnTo>
                    <a:pt x="436" y="659"/>
                  </a:lnTo>
                  <a:lnTo>
                    <a:pt x="443" y="659"/>
                  </a:lnTo>
                  <a:lnTo>
                    <a:pt x="451" y="659"/>
                  </a:lnTo>
                  <a:lnTo>
                    <a:pt x="464" y="657"/>
                  </a:lnTo>
                  <a:lnTo>
                    <a:pt x="478" y="655"/>
                  </a:lnTo>
                  <a:lnTo>
                    <a:pt x="485" y="654"/>
                  </a:lnTo>
                  <a:lnTo>
                    <a:pt x="492" y="654"/>
                  </a:lnTo>
                  <a:lnTo>
                    <a:pt x="499" y="653"/>
                  </a:lnTo>
                  <a:lnTo>
                    <a:pt x="507" y="653"/>
                  </a:lnTo>
                  <a:lnTo>
                    <a:pt x="520" y="652"/>
                  </a:lnTo>
                  <a:lnTo>
                    <a:pt x="532" y="650"/>
                  </a:lnTo>
                  <a:lnTo>
                    <a:pt x="544" y="649"/>
                  </a:lnTo>
                  <a:lnTo>
                    <a:pt x="556" y="649"/>
                  </a:lnTo>
                  <a:lnTo>
                    <a:pt x="565" y="648"/>
                  </a:lnTo>
                  <a:lnTo>
                    <a:pt x="574" y="648"/>
                  </a:lnTo>
                  <a:lnTo>
                    <a:pt x="581" y="646"/>
                  </a:lnTo>
                  <a:lnTo>
                    <a:pt x="589" y="646"/>
                  </a:lnTo>
                  <a:lnTo>
                    <a:pt x="600" y="646"/>
                  </a:lnTo>
                  <a:lnTo>
                    <a:pt x="605" y="648"/>
                  </a:lnTo>
                  <a:lnTo>
                    <a:pt x="607" y="648"/>
                  </a:lnTo>
                  <a:lnTo>
                    <a:pt x="612" y="652"/>
                  </a:lnTo>
                  <a:lnTo>
                    <a:pt x="620" y="655"/>
                  </a:lnTo>
                  <a:lnTo>
                    <a:pt x="632" y="661"/>
                  </a:lnTo>
                  <a:lnTo>
                    <a:pt x="637" y="662"/>
                  </a:lnTo>
                  <a:lnTo>
                    <a:pt x="643" y="664"/>
                  </a:lnTo>
                  <a:lnTo>
                    <a:pt x="651" y="667"/>
                  </a:lnTo>
                  <a:lnTo>
                    <a:pt x="659" y="671"/>
                  </a:lnTo>
                  <a:lnTo>
                    <a:pt x="667" y="673"/>
                  </a:lnTo>
                  <a:lnTo>
                    <a:pt x="677" y="676"/>
                  </a:lnTo>
                  <a:lnTo>
                    <a:pt x="686" y="680"/>
                  </a:lnTo>
                  <a:lnTo>
                    <a:pt x="698" y="684"/>
                  </a:lnTo>
                  <a:lnTo>
                    <a:pt x="707" y="686"/>
                  </a:lnTo>
                  <a:lnTo>
                    <a:pt x="718" y="689"/>
                  </a:lnTo>
                  <a:lnTo>
                    <a:pt x="730" y="692"/>
                  </a:lnTo>
                  <a:lnTo>
                    <a:pt x="743" y="695"/>
                  </a:lnTo>
                  <a:lnTo>
                    <a:pt x="754" y="698"/>
                  </a:lnTo>
                  <a:lnTo>
                    <a:pt x="768" y="701"/>
                  </a:lnTo>
                  <a:lnTo>
                    <a:pt x="775" y="702"/>
                  </a:lnTo>
                  <a:lnTo>
                    <a:pt x="783" y="703"/>
                  </a:lnTo>
                  <a:lnTo>
                    <a:pt x="790" y="704"/>
                  </a:lnTo>
                  <a:lnTo>
                    <a:pt x="798" y="707"/>
                  </a:lnTo>
                  <a:lnTo>
                    <a:pt x="805" y="707"/>
                  </a:lnTo>
                  <a:lnTo>
                    <a:pt x="812" y="708"/>
                  </a:lnTo>
                  <a:lnTo>
                    <a:pt x="820" y="710"/>
                  </a:lnTo>
                  <a:lnTo>
                    <a:pt x="828" y="711"/>
                  </a:lnTo>
                  <a:lnTo>
                    <a:pt x="836" y="712"/>
                  </a:lnTo>
                  <a:lnTo>
                    <a:pt x="845" y="713"/>
                  </a:lnTo>
                  <a:lnTo>
                    <a:pt x="854" y="715"/>
                  </a:lnTo>
                  <a:lnTo>
                    <a:pt x="863" y="716"/>
                  </a:lnTo>
                  <a:lnTo>
                    <a:pt x="870" y="716"/>
                  </a:lnTo>
                  <a:lnTo>
                    <a:pt x="879" y="717"/>
                  </a:lnTo>
                  <a:lnTo>
                    <a:pt x="888" y="719"/>
                  </a:lnTo>
                  <a:lnTo>
                    <a:pt x="897" y="720"/>
                  </a:lnTo>
                  <a:lnTo>
                    <a:pt x="906" y="720"/>
                  </a:lnTo>
                  <a:lnTo>
                    <a:pt x="917" y="721"/>
                  </a:lnTo>
                  <a:lnTo>
                    <a:pt x="926" y="722"/>
                  </a:lnTo>
                  <a:lnTo>
                    <a:pt x="936" y="724"/>
                  </a:lnTo>
                  <a:lnTo>
                    <a:pt x="944" y="724"/>
                  </a:lnTo>
                  <a:lnTo>
                    <a:pt x="952" y="724"/>
                  </a:lnTo>
                  <a:lnTo>
                    <a:pt x="959" y="724"/>
                  </a:lnTo>
                  <a:lnTo>
                    <a:pt x="967" y="724"/>
                  </a:lnTo>
                  <a:lnTo>
                    <a:pt x="975" y="724"/>
                  </a:lnTo>
                  <a:lnTo>
                    <a:pt x="983" y="724"/>
                  </a:lnTo>
                  <a:lnTo>
                    <a:pt x="990" y="724"/>
                  </a:lnTo>
                  <a:lnTo>
                    <a:pt x="998" y="724"/>
                  </a:lnTo>
                  <a:lnTo>
                    <a:pt x="1004" y="722"/>
                  </a:lnTo>
                  <a:lnTo>
                    <a:pt x="1012" y="722"/>
                  </a:lnTo>
                  <a:lnTo>
                    <a:pt x="1020" y="722"/>
                  </a:lnTo>
                  <a:lnTo>
                    <a:pt x="1028" y="722"/>
                  </a:lnTo>
                  <a:lnTo>
                    <a:pt x="1035" y="722"/>
                  </a:lnTo>
                  <a:lnTo>
                    <a:pt x="1043" y="722"/>
                  </a:lnTo>
                  <a:lnTo>
                    <a:pt x="1051" y="722"/>
                  </a:lnTo>
                  <a:lnTo>
                    <a:pt x="1059" y="722"/>
                  </a:lnTo>
                  <a:lnTo>
                    <a:pt x="1072" y="720"/>
                  </a:lnTo>
                  <a:lnTo>
                    <a:pt x="1086" y="720"/>
                  </a:lnTo>
                  <a:lnTo>
                    <a:pt x="1099" y="717"/>
                  </a:lnTo>
                  <a:lnTo>
                    <a:pt x="1113" y="717"/>
                  </a:lnTo>
                  <a:lnTo>
                    <a:pt x="1126" y="715"/>
                  </a:lnTo>
                  <a:lnTo>
                    <a:pt x="1139" y="713"/>
                  </a:lnTo>
                  <a:lnTo>
                    <a:pt x="1151" y="711"/>
                  </a:lnTo>
                  <a:lnTo>
                    <a:pt x="1166" y="710"/>
                  </a:lnTo>
                  <a:lnTo>
                    <a:pt x="1177" y="706"/>
                  </a:lnTo>
                  <a:lnTo>
                    <a:pt x="1189" y="703"/>
                  </a:lnTo>
                  <a:lnTo>
                    <a:pt x="1200" y="699"/>
                  </a:lnTo>
                  <a:lnTo>
                    <a:pt x="1212" y="697"/>
                  </a:lnTo>
                  <a:lnTo>
                    <a:pt x="1222" y="693"/>
                  </a:lnTo>
                  <a:lnTo>
                    <a:pt x="1233" y="689"/>
                  </a:lnTo>
                  <a:lnTo>
                    <a:pt x="1243" y="685"/>
                  </a:lnTo>
                  <a:lnTo>
                    <a:pt x="1255" y="681"/>
                  </a:lnTo>
                  <a:lnTo>
                    <a:pt x="1264" y="676"/>
                  </a:lnTo>
                  <a:lnTo>
                    <a:pt x="1274" y="672"/>
                  </a:lnTo>
                  <a:lnTo>
                    <a:pt x="1283" y="667"/>
                  </a:lnTo>
                  <a:lnTo>
                    <a:pt x="1293" y="663"/>
                  </a:lnTo>
                  <a:lnTo>
                    <a:pt x="1301" y="658"/>
                  </a:lnTo>
                  <a:lnTo>
                    <a:pt x="1310" y="653"/>
                  </a:lnTo>
                  <a:lnTo>
                    <a:pt x="1319" y="648"/>
                  </a:lnTo>
                  <a:lnTo>
                    <a:pt x="1328" y="643"/>
                  </a:lnTo>
                  <a:lnTo>
                    <a:pt x="1328" y="641"/>
                  </a:lnTo>
                  <a:lnTo>
                    <a:pt x="1333" y="641"/>
                  </a:lnTo>
                  <a:lnTo>
                    <a:pt x="1338" y="641"/>
                  </a:lnTo>
                  <a:lnTo>
                    <a:pt x="1348" y="643"/>
                  </a:lnTo>
                  <a:lnTo>
                    <a:pt x="1357" y="643"/>
                  </a:lnTo>
                  <a:lnTo>
                    <a:pt x="1368" y="644"/>
                  </a:lnTo>
                  <a:lnTo>
                    <a:pt x="1380" y="645"/>
                  </a:lnTo>
                  <a:lnTo>
                    <a:pt x="1394" y="646"/>
                  </a:lnTo>
                  <a:lnTo>
                    <a:pt x="1406" y="646"/>
                  </a:lnTo>
                  <a:lnTo>
                    <a:pt x="1418" y="648"/>
                  </a:lnTo>
                  <a:lnTo>
                    <a:pt x="1430" y="649"/>
                  </a:lnTo>
                  <a:lnTo>
                    <a:pt x="1443" y="650"/>
                  </a:lnTo>
                  <a:lnTo>
                    <a:pt x="1453" y="650"/>
                  </a:lnTo>
                  <a:lnTo>
                    <a:pt x="1464" y="652"/>
                  </a:lnTo>
                  <a:lnTo>
                    <a:pt x="1471" y="653"/>
                  </a:lnTo>
                  <a:lnTo>
                    <a:pt x="1479" y="654"/>
                  </a:lnTo>
                  <a:lnTo>
                    <a:pt x="1487" y="653"/>
                  </a:lnTo>
                  <a:lnTo>
                    <a:pt x="1495" y="653"/>
                  </a:lnTo>
                  <a:lnTo>
                    <a:pt x="1498" y="650"/>
                  </a:lnTo>
                  <a:lnTo>
                    <a:pt x="1504" y="649"/>
                  </a:lnTo>
                  <a:lnTo>
                    <a:pt x="1509" y="644"/>
                  </a:lnTo>
                  <a:lnTo>
                    <a:pt x="1516" y="641"/>
                  </a:lnTo>
                  <a:lnTo>
                    <a:pt x="1520" y="640"/>
                  </a:lnTo>
                  <a:lnTo>
                    <a:pt x="1528" y="640"/>
                  </a:lnTo>
                  <a:lnTo>
                    <a:pt x="1536" y="641"/>
                  </a:lnTo>
                  <a:lnTo>
                    <a:pt x="1546" y="643"/>
                  </a:lnTo>
                  <a:lnTo>
                    <a:pt x="1554" y="641"/>
                  </a:lnTo>
                  <a:lnTo>
                    <a:pt x="1563" y="641"/>
                  </a:lnTo>
                  <a:lnTo>
                    <a:pt x="1569" y="639"/>
                  </a:lnTo>
                  <a:lnTo>
                    <a:pt x="1576" y="636"/>
                  </a:lnTo>
                  <a:lnTo>
                    <a:pt x="1582" y="626"/>
                  </a:lnTo>
                  <a:lnTo>
                    <a:pt x="1590" y="618"/>
                  </a:lnTo>
                  <a:lnTo>
                    <a:pt x="1595" y="608"/>
                  </a:lnTo>
                  <a:lnTo>
                    <a:pt x="1602" y="599"/>
                  </a:lnTo>
                  <a:lnTo>
                    <a:pt x="1611" y="532"/>
                  </a:lnTo>
                  <a:lnTo>
                    <a:pt x="1612" y="524"/>
                  </a:lnTo>
                  <a:lnTo>
                    <a:pt x="1614" y="520"/>
                  </a:lnTo>
                  <a:lnTo>
                    <a:pt x="1617" y="516"/>
                  </a:lnTo>
                  <a:lnTo>
                    <a:pt x="1621" y="516"/>
                  </a:lnTo>
                  <a:lnTo>
                    <a:pt x="1629" y="516"/>
                  </a:lnTo>
                  <a:lnTo>
                    <a:pt x="1638" y="520"/>
                  </a:lnTo>
                  <a:lnTo>
                    <a:pt x="1645" y="524"/>
                  </a:lnTo>
                  <a:lnTo>
                    <a:pt x="1656" y="528"/>
                  </a:lnTo>
                  <a:lnTo>
                    <a:pt x="1666" y="529"/>
                  </a:lnTo>
                  <a:lnTo>
                    <a:pt x="1676" y="528"/>
                  </a:lnTo>
                  <a:lnTo>
                    <a:pt x="1680" y="519"/>
                  </a:lnTo>
                  <a:lnTo>
                    <a:pt x="1685" y="511"/>
                  </a:lnTo>
                  <a:lnTo>
                    <a:pt x="1688" y="502"/>
                  </a:lnTo>
                  <a:lnTo>
                    <a:pt x="1692" y="493"/>
                  </a:lnTo>
                  <a:lnTo>
                    <a:pt x="1693" y="483"/>
                  </a:lnTo>
                  <a:lnTo>
                    <a:pt x="1694" y="474"/>
                  </a:lnTo>
                  <a:lnTo>
                    <a:pt x="1694" y="465"/>
                  </a:lnTo>
                  <a:lnTo>
                    <a:pt x="1696" y="455"/>
                  </a:lnTo>
                  <a:lnTo>
                    <a:pt x="1694" y="445"/>
                  </a:lnTo>
                  <a:lnTo>
                    <a:pt x="1693" y="436"/>
                  </a:lnTo>
                  <a:lnTo>
                    <a:pt x="1692" y="426"/>
                  </a:lnTo>
                  <a:lnTo>
                    <a:pt x="1691" y="417"/>
                  </a:lnTo>
                  <a:lnTo>
                    <a:pt x="1688" y="406"/>
                  </a:lnTo>
                  <a:lnTo>
                    <a:pt x="1687" y="397"/>
                  </a:lnTo>
                  <a:lnTo>
                    <a:pt x="1684" y="388"/>
                  </a:lnTo>
                  <a:lnTo>
                    <a:pt x="1684" y="381"/>
                  </a:lnTo>
                  <a:lnTo>
                    <a:pt x="1687" y="373"/>
                  </a:lnTo>
                  <a:lnTo>
                    <a:pt x="1693" y="369"/>
                  </a:lnTo>
                  <a:lnTo>
                    <a:pt x="1701" y="365"/>
                  </a:lnTo>
                  <a:lnTo>
                    <a:pt x="1709" y="365"/>
                  </a:lnTo>
                  <a:lnTo>
                    <a:pt x="1716" y="363"/>
                  </a:lnTo>
                  <a:lnTo>
                    <a:pt x="1724" y="360"/>
                  </a:lnTo>
                  <a:lnTo>
                    <a:pt x="1731" y="356"/>
                  </a:lnTo>
                  <a:lnTo>
                    <a:pt x="1737" y="350"/>
                  </a:lnTo>
                  <a:lnTo>
                    <a:pt x="1737" y="339"/>
                  </a:lnTo>
                  <a:lnTo>
                    <a:pt x="1738" y="332"/>
                  </a:lnTo>
                  <a:lnTo>
                    <a:pt x="1738" y="321"/>
                  </a:lnTo>
                  <a:lnTo>
                    <a:pt x="1738" y="314"/>
                  </a:lnTo>
                  <a:lnTo>
                    <a:pt x="1736" y="305"/>
                  </a:lnTo>
                  <a:lnTo>
                    <a:pt x="1734" y="296"/>
                  </a:lnTo>
                  <a:lnTo>
                    <a:pt x="1733" y="288"/>
                  </a:lnTo>
                  <a:lnTo>
                    <a:pt x="1732" y="280"/>
                  </a:lnTo>
                  <a:lnTo>
                    <a:pt x="1727" y="268"/>
                  </a:lnTo>
                  <a:lnTo>
                    <a:pt x="1723" y="259"/>
                  </a:lnTo>
                  <a:lnTo>
                    <a:pt x="1716" y="250"/>
                  </a:lnTo>
                  <a:lnTo>
                    <a:pt x="1711" y="241"/>
                  </a:lnTo>
                  <a:lnTo>
                    <a:pt x="1705" y="232"/>
                  </a:lnTo>
                  <a:lnTo>
                    <a:pt x="1701" y="223"/>
                  </a:lnTo>
                  <a:lnTo>
                    <a:pt x="1697" y="214"/>
                  </a:lnTo>
                  <a:lnTo>
                    <a:pt x="1696" y="205"/>
                  </a:lnTo>
                  <a:lnTo>
                    <a:pt x="1706" y="204"/>
                  </a:lnTo>
                  <a:lnTo>
                    <a:pt x="1716" y="200"/>
                  </a:lnTo>
                  <a:lnTo>
                    <a:pt x="1725" y="194"/>
                  </a:lnTo>
                  <a:lnTo>
                    <a:pt x="1734" y="187"/>
                  </a:lnTo>
                  <a:lnTo>
                    <a:pt x="1734" y="176"/>
                  </a:lnTo>
                  <a:lnTo>
                    <a:pt x="1734" y="165"/>
                  </a:lnTo>
                  <a:lnTo>
                    <a:pt x="1733" y="155"/>
                  </a:lnTo>
                  <a:lnTo>
                    <a:pt x="1732" y="147"/>
                  </a:lnTo>
                  <a:lnTo>
                    <a:pt x="1728" y="137"/>
                  </a:lnTo>
                  <a:lnTo>
                    <a:pt x="1725" y="128"/>
                  </a:lnTo>
                  <a:lnTo>
                    <a:pt x="1722" y="119"/>
                  </a:lnTo>
                  <a:lnTo>
                    <a:pt x="1719" y="111"/>
                  </a:lnTo>
                  <a:lnTo>
                    <a:pt x="1712" y="102"/>
                  </a:lnTo>
                  <a:lnTo>
                    <a:pt x="1707" y="94"/>
                  </a:lnTo>
                  <a:lnTo>
                    <a:pt x="1702" y="87"/>
                  </a:lnTo>
                  <a:lnTo>
                    <a:pt x="1697" y="79"/>
                  </a:lnTo>
                  <a:lnTo>
                    <a:pt x="1691" y="71"/>
                  </a:lnTo>
                  <a:lnTo>
                    <a:pt x="1684" y="63"/>
                  </a:lnTo>
                  <a:lnTo>
                    <a:pt x="1678" y="56"/>
                  </a:lnTo>
                  <a:lnTo>
                    <a:pt x="1672" y="48"/>
                  </a:lnTo>
                  <a:lnTo>
                    <a:pt x="1662" y="40"/>
                  </a:lnTo>
                  <a:lnTo>
                    <a:pt x="1653" y="34"/>
                  </a:lnTo>
                  <a:lnTo>
                    <a:pt x="1644" y="26"/>
                  </a:lnTo>
                  <a:lnTo>
                    <a:pt x="1639" y="20"/>
                  </a:lnTo>
                  <a:lnTo>
                    <a:pt x="1645" y="16"/>
                  </a:lnTo>
                  <a:lnTo>
                    <a:pt x="1653" y="12"/>
                  </a:lnTo>
                  <a:lnTo>
                    <a:pt x="1660" y="5"/>
                  </a:lnTo>
                  <a:lnTo>
                    <a:pt x="1665" y="0"/>
                  </a:lnTo>
                  <a:lnTo>
                    <a:pt x="9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0" name="Freeform 22"/>
            <p:cNvSpPr>
              <a:spLocks/>
            </p:cNvSpPr>
            <p:nvPr/>
          </p:nvSpPr>
          <p:spPr bwMode="auto">
            <a:xfrm>
              <a:off x="3146" y="1098"/>
              <a:ext cx="539" cy="118"/>
            </a:xfrm>
            <a:custGeom>
              <a:avLst/>
              <a:gdLst/>
              <a:ahLst/>
              <a:cxnLst>
                <a:cxn ang="0">
                  <a:pos x="1077" y="119"/>
                </a:cxn>
                <a:cxn ang="0">
                  <a:pos x="1077" y="155"/>
                </a:cxn>
                <a:cxn ang="0">
                  <a:pos x="1077" y="191"/>
                </a:cxn>
                <a:cxn ang="0">
                  <a:pos x="1076" y="227"/>
                </a:cxn>
                <a:cxn ang="0">
                  <a:pos x="1047" y="231"/>
                </a:cxn>
                <a:cxn ang="0">
                  <a:pos x="1011" y="227"/>
                </a:cxn>
                <a:cxn ang="0">
                  <a:pos x="975" y="222"/>
                </a:cxn>
                <a:cxn ang="0">
                  <a:pos x="938" y="218"/>
                </a:cxn>
                <a:cxn ang="0">
                  <a:pos x="900" y="213"/>
                </a:cxn>
                <a:cxn ang="0">
                  <a:pos x="863" y="208"/>
                </a:cxn>
                <a:cxn ang="0">
                  <a:pos x="824" y="203"/>
                </a:cxn>
                <a:cxn ang="0">
                  <a:pos x="787" y="199"/>
                </a:cxn>
                <a:cxn ang="0">
                  <a:pos x="747" y="194"/>
                </a:cxn>
                <a:cxn ang="0">
                  <a:pos x="708" y="189"/>
                </a:cxn>
                <a:cxn ang="0">
                  <a:pos x="670" y="185"/>
                </a:cxn>
                <a:cxn ang="0">
                  <a:pos x="631" y="183"/>
                </a:cxn>
                <a:cxn ang="0">
                  <a:pos x="593" y="180"/>
                </a:cxn>
                <a:cxn ang="0">
                  <a:pos x="555" y="180"/>
                </a:cxn>
                <a:cxn ang="0">
                  <a:pos x="519" y="180"/>
                </a:cxn>
                <a:cxn ang="0">
                  <a:pos x="483" y="181"/>
                </a:cxn>
                <a:cxn ang="0">
                  <a:pos x="436" y="182"/>
                </a:cxn>
                <a:cxn ang="0">
                  <a:pos x="386" y="183"/>
                </a:cxn>
                <a:cxn ang="0">
                  <a:pos x="334" y="185"/>
                </a:cxn>
                <a:cxn ang="0">
                  <a:pos x="284" y="187"/>
                </a:cxn>
                <a:cxn ang="0">
                  <a:pos x="234" y="189"/>
                </a:cxn>
                <a:cxn ang="0">
                  <a:pos x="183" y="192"/>
                </a:cxn>
                <a:cxn ang="0">
                  <a:pos x="133" y="198"/>
                </a:cxn>
                <a:cxn ang="0">
                  <a:pos x="87" y="207"/>
                </a:cxn>
                <a:cxn ang="0">
                  <a:pos x="8" y="192"/>
                </a:cxn>
                <a:cxn ang="0">
                  <a:pos x="3" y="153"/>
                </a:cxn>
                <a:cxn ang="0">
                  <a:pos x="3" y="109"/>
                </a:cxn>
                <a:cxn ang="0">
                  <a:pos x="2" y="67"/>
                </a:cxn>
                <a:cxn ang="0">
                  <a:pos x="26" y="40"/>
                </a:cxn>
                <a:cxn ang="0">
                  <a:pos x="83" y="26"/>
                </a:cxn>
                <a:cxn ang="0">
                  <a:pos x="146" y="16"/>
                </a:cxn>
                <a:cxn ang="0">
                  <a:pos x="216" y="8"/>
                </a:cxn>
                <a:cxn ang="0">
                  <a:pos x="288" y="3"/>
                </a:cxn>
                <a:cxn ang="0">
                  <a:pos x="363" y="0"/>
                </a:cxn>
                <a:cxn ang="0">
                  <a:pos x="440" y="0"/>
                </a:cxn>
                <a:cxn ang="0">
                  <a:pos x="517" y="2"/>
                </a:cxn>
                <a:cxn ang="0">
                  <a:pos x="595" y="5"/>
                </a:cxn>
                <a:cxn ang="0">
                  <a:pos x="671" y="12"/>
                </a:cxn>
                <a:cxn ang="0">
                  <a:pos x="746" y="20"/>
                </a:cxn>
                <a:cxn ang="0">
                  <a:pos x="817" y="29"/>
                </a:cxn>
                <a:cxn ang="0">
                  <a:pos x="885" y="40"/>
                </a:cxn>
                <a:cxn ang="0">
                  <a:pos x="947" y="53"/>
                </a:cxn>
                <a:cxn ang="0">
                  <a:pos x="1004" y="69"/>
                </a:cxn>
                <a:cxn ang="0">
                  <a:pos x="1054" y="85"/>
                </a:cxn>
              </a:cxnLst>
              <a:rect l="0" t="0" r="r" b="b"/>
              <a:pathLst>
                <a:path w="1078" h="236">
                  <a:moveTo>
                    <a:pt x="1077" y="96"/>
                  </a:moveTo>
                  <a:lnTo>
                    <a:pt x="1077" y="103"/>
                  </a:lnTo>
                  <a:lnTo>
                    <a:pt x="1077" y="111"/>
                  </a:lnTo>
                  <a:lnTo>
                    <a:pt x="1077" y="119"/>
                  </a:lnTo>
                  <a:lnTo>
                    <a:pt x="1077" y="128"/>
                  </a:lnTo>
                  <a:lnTo>
                    <a:pt x="1077" y="137"/>
                  </a:lnTo>
                  <a:lnTo>
                    <a:pt x="1077" y="146"/>
                  </a:lnTo>
                  <a:lnTo>
                    <a:pt x="1077" y="155"/>
                  </a:lnTo>
                  <a:lnTo>
                    <a:pt x="1078" y="165"/>
                  </a:lnTo>
                  <a:lnTo>
                    <a:pt x="1077" y="173"/>
                  </a:lnTo>
                  <a:lnTo>
                    <a:pt x="1077" y="183"/>
                  </a:lnTo>
                  <a:lnTo>
                    <a:pt x="1077" y="191"/>
                  </a:lnTo>
                  <a:lnTo>
                    <a:pt x="1077" y="202"/>
                  </a:lnTo>
                  <a:lnTo>
                    <a:pt x="1076" y="211"/>
                  </a:lnTo>
                  <a:lnTo>
                    <a:pt x="1076" y="220"/>
                  </a:lnTo>
                  <a:lnTo>
                    <a:pt x="1076" y="227"/>
                  </a:lnTo>
                  <a:lnTo>
                    <a:pt x="1076" y="236"/>
                  </a:lnTo>
                  <a:lnTo>
                    <a:pt x="1065" y="234"/>
                  </a:lnTo>
                  <a:lnTo>
                    <a:pt x="1058" y="234"/>
                  </a:lnTo>
                  <a:lnTo>
                    <a:pt x="1047" y="231"/>
                  </a:lnTo>
                  <a:lnTo>
                    <a:pt x="1040" y="231"/>
                  </a:lnTo>
                  <a:lnTo>
                    <a:pt x="1029" y="230"/>
                  </a:lnTo>
                  <a:lnTo>
                    <a:pt x="1022" y="229"/>
                  </a:lnTo>
                  <a:lnTo>
                    <a:pt x="1011" y="227"/>
                  </a:lnTo>
                  <a:lnTo>
                    <a:pt x="1004" y="227"/>
                  </a:lnTo>
                  <a:lnTo>
                    <a:pt x="993" y="225"/>
                  </a:lnTo>
                  <a:lnTo>
                    <a:pt x="984" y="225"/>
                  </a:lnTo>
                  <a:lnTo>
                    <a:pt x="975" y="222"/>
                  </a:lnTo>
                  <a:lnTo>
                    <a:pt x="966" y="222"/>
                  </a:lnTo>
                  <a:lnTo>
                    <a:pt x="956" y="221"/>
                  </a:lnTo>
                  <a:lnTo>
                    <a:pt x="948" y="220"/>
                  </a:lnTo>
                  <a:lnTo>
                    <a:pt x="938" y="218"/>
                  </a:lnTo>
                  <a:lnTo>
                    <a:pt x="930" y="218"/>
                  </a:lnTo>
                  <a:lnTo>
                    <a:pt x="920" y="216"/>
                  </a:lnTo>
                  <a:lnTo>
                    <a:pt x="911" y="214"/>
                  </a:lnTo>
                  <a:lnTo>
                    <a:pt x="900" y="213"/>
                  </a:lnTo>
                  <a:lnTo>
                    <a:pt x="891" y="213"/>
                  </a:lnTo>
                  <a:lnTo>
                    <a:pt x="881" y="211"/>
                  </a:lnTo>
                  <a:lnTo>
                    <a:pt x="872" y="209"/>
                  </a:lnTo>
                  <a:lnTo>
                    <a:pt x="863" y="208"/>
                  </a:lnTo>
                  <a:lnTo>
                    <a:pt x="854" y="208"/>
                  </a:lnTo>
                  <a:lnTo>
                    <a:pt x="844" y="205"/>
                  </a:lnTo>
                  <a:lnTo>
                    <a:pt x="835" y="205"/>
                  </a:lnTo>
                  <a:lnTo>
                    <a:pt x="824" y="203"/>
                  </a:lnTo>
                  <a:lnTo>
                    <a:pt x="815" y="203"/>
                  </a:lnTo>
                  <a:lnTo>
                    <a:pt x="805" y="202"/>
                  </a:lnTo>
                  <a:lnTo>
                    <a:pt x="796" y="200"/>
                  </a:lnTo>
                  <a:lnTo>
                    <a:pt x="787" y="199"/>
                  </a:lnTo>
                  <a:lnTo>
                    <a:pt x="778" y="199"/>
                  </a:lnTo>
                  <a:lnTo>
                    <a:pt x="768" y="196"/>
                  </a:lnTo>
                  <a:lnTo>
                    <a:pt x="757" y="195"/>
                  </a:lnTo>
                  <a:lnTo>
                    <a:pt x="747" y="194"/>
                  </a:lnTo>
                  <a:lnTo>
                    <a:pt x="738" y="194"/>
                  </a:lnTo>
                  <a:lnTo>
                    <a:pt x="728" y="191"/>
                  </a:lnTo>
                  <a:lnTo>
                    <a:pt x="719" y="190"/>
                  </a:lnTo>
                  <a:lnTo>
                    <a:pt x="708" y="189"/>
                  </a:lnTo>
                  <a:lnTo>
                    <a:pt x="699" y="189"/>
                  </a:lnTo>
                  <a:lnTo>
                    <a:pt x="689" y="187"/>
                  </a:lnTo>
                  <a:lnTo>
                    <a:pt x="680" y="186"/>
                  </a:lnTo>
                  <a:lnTo>
                    <a:pt x="670" y="185"/>
                  </a:lnTo>
                  <a:lnTo>
                    <a:pt x="661" y="185"/>
                  </a:lnTo>
                  <a:lnTo>
                    <a:pt x="650" y="183"/>
                  </a:lnTo>
                  <a:lnTo>
                    <a:pt x="641" y="183"/>
                  </a:lnTo>
                  <a:lnTo>
                    <a:pt x="631" y="183"/>
                  </a:lnTo>
                  <a:lnTo>
                    <a:pt x="623" y="183"/>
                  </a:lnTo>
                  <a:lnTo>
                    <a:pt x="613" y="182"/>
                  </a:lnTo>
                  <a:lnTo>
                    <a:pt x="604" y="181"/>
                  </a:lnTo>
                  <a:lnTo>
                    <a:pt x="593" y="180"/>
                  </a:lnTo>
                  <a:lnTo>
                    <a:pt x="584" y="180"/>
                  </a:lnTo>
                  <a:lnTo>
                    <a:pt x="574" y="180"/>
                  </a:lnTo>
                  <a:lnTo>
                    <a:pt x="565" y="180"/>
                  </a:lnTo>
                  <a:lnTo>
                    <a:pt x="555" y="180"/>
                  </a:lnTo>
                  <a:lnTo>
                    <a:pt x="547" y="180"/>
                  </a:lnTo>
                  <a:lnTo>
                    <a:pt x="537" y="180"/>
                  </a:lnTo>
                  <a:lnTo>
                    <a:pt x="528" y="180"/>
                  </a:lnTo>
                  <a:lnTo>
                    <a:pt x="519" y="180"/>
                  </a:lnTo>
                  <a:lnTo>
                    <a:pt x="510" y="180"/>
                  </a:lnTo>
                  <a:lnTo>
                    <a:pt x="501" y="180"/>
                  </a:lnTo>
                  <a:lnTo>
                    <a:pt x="492" y="181"/>
                  </a:lnTo>
                  <a:lnTo>
                    <a:pt x="483" y="181"/>
                  </a:lnTo>
                  <a:lnTo>
                    <a:pt x="475" y="182"/>
                  </a:lnTo>
                  <a:lnTo>
                    <a:pt x="462" y="182"/>
                  </a:lnTo>
                  <a:lnTo>
                    <a:pt x="449" y="182"/>
                  </a:lnTo>
                  <a:lnTo>
                    <a:pt x="436" y="182"/>
                  </a:lnTo>
                  <a:lnTo>
                    <a:pt x="425" y="183"/>
                  </a:lnTo>
                  <a:lnTo>
                    <a:pt x="412" y="183"/>
                  </a:lnTo>
                  <a:lnTo>
                    <a:pt x="399" y="183"/>
                  </a:lnTo>
                  <a:lnTo>
                    <a:pt x="386" y="183"/>
                  </a:lnTo>
                  <a:lnTo>
                    <a:pt x="374" y="185"/>
                  </a:lnTo>
                  <a:lnTo>
                    <a:pt x="360" y="185"/>
                  </a:lnTo>
                  <a:lnTo>
                    <a:pt x="348" y="185"/>
                  </a:lnTo>
                  <a:lnTo>
                    <a:pt x="334" y="185"/>
                  </a:lnTo>
                  <a:lnTo>
                    <a:pt x="323" y="185"/>
                  </a:lnTo>
                  <a:lnTo>
                    <a:pt x="310" y="185"/>
                  </a:lnTo>
                  <a:lnTo>
                    <a:pt x="297" y="186"/>
                  </a:lnTo>
                  <a:lnTo>
                    <a:pt x="284" y="187"/>
                  </a:lnTo>
                  <a:lnTo>
                    <a:pt x="272" y="189"/>
                  </a:lnTo>
                  <a:lnTo>
                    <a:pt x="259" y="189"/>
                  </a:lnTo>
                  <a:lnTo>
                    <a:pt x="247" y="189"/>
                  </a:lnTo>
                  <a:lnTo>
                    <a:pt x="234" y="189"/>
                  </a:lnTo>
                  <a:lnTo>
                    <a:pt x="222" y="190"/>
                  </a:lnTo>
                  <a:lnTo>
                    <a:pt x="209" y="190"/>
                  </a:lnTo>
                  <a:lnTo>
                    <a:pt x="196" y="191"/>
                  </a:lnTo>
                  <a:lnTo>
                    <a:pt x="183" y="192"/>
                  </a:lnTo>
                  <a:lnTo>
                    <a:pt x="172" y="195"/>
                  </a:lnTo>
                  <a:lnTo>
                    <a:pt x="159" y="195"/>
                  </a:lnTo>
                  <a:lnTo>
                    <a:pt x="146" y="196"/>
                  </a:lnTo>
                  <a:lnTo>
                    <a:pt x="133" y="198"/>
                  </a:lnTo>
                  <a:lnTo>
                    <a:pt x="121" y="200"/>
                  </a:lnTo>
                  <a:lnTo>
                    <a:pt x="110" y="202"/>
                  </a:lnTo>
                  <a:lnTo>
                    <a:pt x="98" y="204"/>
                  </a:lnTo>
                  <a:lnTo>
                    <a:pt x="87" y="207"/>
                  </a:lnTo>
                  <a:lnTo>
                    <a:pt x="75" y="211"/>
                  </a:lnTo>
                  <a:lnTo>
                    <a:pt x="16" y="213"/>
                  </a:lnTo>
                  <a:lnTo>
                    <a:pt x="11" y="203"/>
                  </a:lnTo>
                  <a:lnTo>
                    <a:pt x="8" y="192"/>
                  </a:lnTo>
                  <a:lnTo>
                    <a:pt x="5" y="182"/>
                  </a:lnTo>
                  <a:lnTo>
                    <a:pt x="4" y="173"/>
                  </a:lnTo>
                  <a:lnTo>
                    <a:pt x="3" y="163"/>
                  </a:lnTo>
                  <a:lnTo>
                    <a:pt x="3" y="153"/>
                  </a:lnTo>
                  <a:lnTo>
                    <a:pt x="3" y="142"/>
                  </a:lnTo>
                  <a:lnTo>
                    <a:pt x="3" y="132"/>
                  </a:lnTo>
                  <a:lnTo>
                    <a:pt x="3" y="120"/>
                  </a:lnTo>
                  <a:lnTo>
                    <a:pt x="3" y="109"/>
                  </a:lnTo>
                  <a:lnTo>
                    <a:pt x="3" y="98"/>
                  </a:lnTo>
                  <a:lnTo>
                    <a:pt x="3" y="88"/>
                  </a:lnTo>
                  <a:lnTo>
                    <a:pt x="2" y="76"/>
                  </a:lnTo>
                  <a:lnTo>
                    <a:pt x="2" y="67"/>
                  </a:lnTo>
                  <a:lnTo>
                    <a:pt x="0" y="57"/>
                  </a:lnTo>
                  <a:lnTo>
                    <a:pt x="0" y="48"/>
                  </a:lnTo>
                  <a:lnTo>
                    <a:pt x="12" y="44"/>
                  </a:lnTo>
                  <a:lnTo>
                    <a:pt x="26" y="40"/>
                  </a:lnTo>
                  <a:lnTo>
                    <a:pt x="39" y="36"/>
                  </a:lnTo>
                  <a:lnTo>
                    <a:pt x="53" y="33"/>
                  </a:lnTo>
                  <a:lnTo>
                    <a:pt x="67" y="29"/>
                  </a:lnTo>
                  <a:lnTo>
                    <a:pt x="83" y="26"/>
                  </a:lnTo>
                  <a:lnTo>
                    <a:pt x="98" y="24"/>
                  </a:lnTo>
                  <a:lnTo>
                    <a:pt x="115" y="21"/>
                  </a:lnTo>
                  <a:lnTo>
                    <a:pt x="130" y="17"/>
                  </a:lnTo>
                  <a:lnTo>
                    <a:pt x="146" y="16"/>
                  </a:lnTo>
                  <a:lnTo>
                    <a:pt x="163" y="13"/>
                  </a:lnTo>
                  <a:lnTo>
                    <a:pt x="181" y="12"/>
                  </a:lnTo>
                  <a:lnTo>
                    <a:pt x="198" y="9"/>
                  </a:lnTo>
                  <a:lnTo>
                    <a:pt x="216" y="8"/>
                  </a:lnTo>
                  <a:lnTo>
                    <a:pt x="234" y="7"/>
                  </a:lnTo>
                  <a:lnTo>
                    <a:pt x="253" y="7"/>
                  </a:lnTo>
                  <a:lnTo>
                    <a:pt x="270" y="4"/>
                  </a:lnTo>
                  <a:lnTo>
                    <a:pt x="288" y="3"/>
                  </a:lnTo>
                  <a:lnTo>
                    <a:pt x="306" y="2"/>
                  </a:lnTo>
                  <a:lnTo>
                    <a:pt x="325" y="2"/>
                  </a:lnTo>
                  <a:lnTo>
                    <a:pt x="343" y="0"/>
                  </a:lnTo>
                  <a:lnTo>
                    <a:pt x="363" y="0"/>
                  </a:lnTo>
                  <a:lnTo>
                    <a:pt x="382" y="0"/>
                  </a:lnTo>
                  <a:lnTo>
                    <a:pt x="401" y="0"/>
                  </a:lnTo>
                  <a:lnTo>
                    <a:pt x="421" y="0"/>
                  </a:lnTo>
                  <a:lnTo>
                    <a:pt x="440" y="0"/>
                  </a:lnTo>
                  <a:lnTo>
                    <a:pt x="459" y="0"/>
                  </a:lnTo>
                  <a:lnTo>
                    <a:pt x="479" y="0"/>
                  </a:lnTo>
                  <a:lnTo>
                    <a:pt x="498" y="0"/>
                  </a:lnTo>
                  <a:lnTo>
                    <a:pt x="517" y="2"/>
                  </a:lnTo>
                  <a:lnTo>
                    <a:pt x="537" y="3"/>
                  </a:lnTo>
                  <a:lnTo>
                    <a:pt x="557" y="4"/>
                  </a:lnTo>
                  <a:lnTo>
                    <a:pt x="575" y="4"/>
                  </a:lnTo>
                  <a:lnTo>
                    <a:pt x="595" y="5"/>
                  </a:lnTo>
                  <a:lnTo>
                    <a:pt x="614" y="7"/>
                  </a:lnTo>
                  <a:lnTo>
                    <a:pt x="633" y="8"/>
                  </a:lnTo>
                  <a:lnTo>
                    <a:pt x="651" y="9"/>
                  </a:lnTo>
                  <a:lnTo>
                    <a:pt x="671" y="12"/>
                  </a:lnTo>
                  <a:lnTo>
                    <a:pt x="690" y="13"/>
                  </a:lnTo>
                  <a:lnTo>
                    <a:pt x="710" y="16"/>
                  </a:lnTo>
                  <a:lnTo>
                    <a:pt x="728" y="17"/>
                  </a:lnTo>
                  <a:lnTo>
                    <a:pt x="746" y="20"/>
                  </a:lnTo>
                  <a:lnTo>
                    <a:pt x="764" y="21"/>
                  </a:lnTo>
                  <a:lnTo>
                    <a:pt x="782" y="24"/>
                  </a:lnTo>
                  <a:lnTo>
                    <a:pt x="798" y="26"/>
                  </a:lnTo>
                  <a:lnTo>
                    <a:pt x="817" y="29"/>
                  </a:lnTo>
                  <a:lnTo>
                    <a:pt x="835" y="31"/>
                  </a:lnTo>
                  <a:lnTo>
                    <a:pt x="853" y="35"/>
                  </a:lnTo>
                  <a:lnTo>
                    <a:pt x="868" y="38"/>
                  </a:lnTo>
                  <a:lnTo>
                    <a:pt x="885" y="40"/>
                  </a:lnTo>
                  <a:lnTo>
                    <a:pt x="900" y="43"/>
                  </a:lnTo>
                  <a:lnTo>
                    <a:pt x="917" y="47"/>
                  </a:lnTo>
                  <a:lnTo>
                    <a:pt x="931" y="49"/>
                  </a:lnTo>
                  <a:lnTo>
                    <a:pt x="947" y="53"/>
                  </a:lnTo>
                  <a:lnTo>
                    <a:pt x="961" y="57"/>
                  </a:lnTo>
                  <a:lnTo>
                    <a:pt x="976" y="61"/>
                  </a:lnTo>
                  <a:lnTo>
                    <a:pt x="989" y="65"/>
                  </a:lnTo>
                  <a:lnTo>
                    <a:pt x="1004" y="69"/>
                  </a:lnTo>
                  <a:lnTo>
                    <a:pt x="1016" y="73"/>
                  </a:lnTo>
                  <a:lnTo>
                    <a:pt x="1031" y="76"/>
                  </a:lnTo>
                  <a:lnTo>
                    <a:pt x="1042" y="80"/>
                  </a:lnTo>
                  <a:lnTo>
                    <a:pt x="1054" y="85"/>
                  </a:lnTo>
                  <a:lnTo>
                    <a:pt x="1065" y="91"/>
                  </a:lnTo>
                  <a:lnTo>
                    <a:pt x="1077" y="9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1" name="Freeform 23"/>
            <p:cNvSpPr>
              <a:spLocks/>
            </p:cNvSpPr>
            <p:nvPr/>
          </p:nvSpPr>
          <p:spPr bwMode="auto">
            <a:xfrm>
              <a:off x="3120" y="1212"/>
              <a:ext cx="572" cy="444"/>
            </a:xfrm>
            <a:custGeom>
              <a:avLst/>
              <a:gdLst/>
              <a:ahLst/>
              <a:cxnLst>
                <a:cxn ang="0">
                  <a:pos x="464" y="0"/>
                </a:cxn>
                <a:cxn ang="0">
                  <a:pos x="513" y="0"/>
                </a:cxn>
                <a:cxn ang="0">
                  <a:pos x="563" y="1"/>
                </a:cxn>
                <a:cxn ang="0">
                  <a:pos x="611" y="2"/>
                </a:cxn>
                <a:cxn ang="0">
                  <a:pos x="660" y="5"/>
                </a:cxn>
                <a:cxn ang="0">
                  <a:pos x="709" y="7"/>
                </a:cxn>
                <a:cxn ang="0">
                  <a:pos x="757" y="11"/>
                </a:cxn>
                <a:cxn ang="0">
                  <a:pos x="805" y="15"/>
                </a:cxn>
                <a:cxn ang="0">
                  <a:pos x="852" y="22"/>
                </a:cxn>
                <a:cxn ang="0">
                  <a:pos x="900" y="28"/>
                </a:cxn>
                <a:cxn ang="0">
                  <a:pos x="948" y="37"/>
                </a:cxn>
                <a:cxn ang="0">
                  <a:pos x="992" y="69"/>
                </a:cxn>
                <a:cxn ang="0">
                  <a:pos x="1041" y="120"/>
                </a:cxn>
                <a:cxn ang="0">
                  <a:pos x="1070" y="163"/>
                </a:cxn>
                <a:cxn ang="0">
                  <a:pos x="1094" y="211"/>
                </a:cxn>
                <a:cxn ang="0">
                  <a:pos x="1114" y="261"/>
                </a:cxn>
                <a:cxn ang="0">
                  <a:pos x="1127" y="312"/>
                </a:cxn>
                <a:cxn ang="0">
                  <a:pos x="1136" y="366"/>
                </a:cxn>
                <a:cxn ang="0">
                  <a:pos x="1141" y="421"/>
                </a:cxn>
                <a:cxn ang="0">
                  <a:pos x="1144" y="478"/>
                </a:cxn>
                <a:cxn ang="0">
                  <a:pos x="1141" y="535"/>
                </a:cxn>
                <a:cxn ang="0">
                  <a:pos x="1133" y="589"/>
                </a:cxn>
                <a:cxn ang="0">
                  <a:pos x="1123" y="644"/>
                </a:cxn>
                <a:cxn ang="0">
                  <a:pos x="1110" y="700"/>
                </a:cxn>
                <a:cxn ang="0">
                  <a:pos x="1086" y="748"/>
                </a:cxn>
                <a:cxn ang="0">
                  <a:pos x="1048" y="788"/>
                </a:cxn>
                <a:cxn ang="0">
                  <a:pos x="997" y="816"/>
                </a:cxn>
                <a:cxn ang="0">
                  <a:pos x="950" y="838"/>
                </a:cxn>
                <a:cxn ang="0">
                  <a:pos x="901" y="853"/>
                </a:cxn>
                <a:cxn ang="0">
                  <a:pos x="852" y="868"/>
                </a:cxn>
                <a:cxn ang="0">
                  <a:pos x="802" y="878"/>
                </a:cxn>
                <a:cxn ang="0">
                  <a:pos x="752" y="887"/>
                </a:cxn>
                <a:cxn ang="0">
                  <a:pos x="713" y="887"/>
                </a:cxn>
                <a:cxn ang="0">
                  <a:pos x="654" y="887"/>
                </a:cxn>
                <a:cxn ang="0">
                  <a:pos x="587" y="883"/>
                </a:cxn>
                <a:cxn ang="0">
                  <a:pos x="520" y="873"/>
                </a:cxn>
                <a:cxn ang="0">
                  <a:pos x="469" y="857"/>
                </a:cxn>
                <a:cxn ang="0">
                  <a:pos x="400" y="839"/>
                </a:cxn>
                <a:cxn ang="0">
                  <a:pos x="330" y="820"/>
                </a:cxn>
                <a:cxn ang="0">
                  <a:pos x="266" y="794"/>
                </a:cxn>
                <a:cxn ang="0">
                  <a:pos x="205" y="761"/>
                </a:cxn>
                <a:cxn ang="0">
                  <a:pos x="147" y="714"/>
                </a:cxn>
                <a:cxn ang="0">
                  <a:pos x="88" y="660"/>
                </a:cxn>
                <a:cxn ang="0">
                  <a:pos x="44" y="598"/>
                </a:cxn>
                <a:cxn ang="0">
                  <a:pos x="21" y="530"/>
                </a:cxn>
                <a:cxn ang="0">
                  <a:pos x="6" y="454"/>
                </a:cxn>
                <a:cxn ang="0">
                  <a:pos x="1" y="376"/>
                </a:cxn>
                <a:cxn ang="0">
                  <a:pos x="0" y="304"/>
                </a:cxn>
                <a:cxn ang="0">
                  <a:pos x="12" y="245"/>
                </a:cxn>
                <a:cxn ang="0">
                  <a:pos x="30" y="188"/>
                </a:cxn>
                <a:cxn ang="0">
                  <a:pos x="57" y="135"/>
                </a:cxn>
                <a:cxn ang="0">
                  <a:pos x="90" y="86"/>
                </a:cxn>
                <a:cxn ang="0">
                  <a:pos x="137" y="42"/>
                </a:cxn>
                <a:cxn ang="0">
                  <a:pos x="164" y="23"/>
                </a:cxn>
                <a:cxn ang="0">
                  <a:pos x="214" y="18"/>
                </a:cxn>
              </a:cxnLst>
              <a:rect l="0" t="0" r="r" b="b"/>
              <a:pathLst>
                <a:path w="1144" h="887">
                  <a:moveTo>
                    <a:pt x="280" y="13"/>
                  </a:moveTo>
                  <a:lnTo>
                    <a:pt x="433" y="1"/>
                  </a:lnTo>
                  <a:lnTo>
                    <a:pt x="441" y="0"/>
                  </a:lnTo>
                  <a:lnTo>
                    <a:pt x="449" y="0"/>
                  </a:lnTo>
                  <a:lnTo>
                    <a:pt x="456" y="0"/>
                  </a:lnTo>
                  <a:lnTo>
                    <a:pt x="464" y="0"/>
                  </a:lnTo>
                  <a:lnTo>
                    <a:pt x="472" y="0"/>
                  </a:lnTo>
                  <a:lnTo>
                    <a:pt x="481" y="0"/>
                  </a:lnTo>
                  <a:lnTo>
                    <a:pt x="489" y="0"/>
                  </a:lnTo>
                  <a:lnTo>
                    <a:pt x="498" y="0"/>
                  </a:lnTo>
                  <a:lnTo>
                    <a:pt x="505" y="0"/>
                  </a:lnTo>
                  <a:lnTo>
                    <a:pt x="513" y="0"/>
                  </a:lnTo>
                  <a:lnTo>
                    <a:pt x="521" y="0"/>
                  </a:lnTo>
                  <a:lnTo>
                    <a:pt x="530" y="0"/>
                  </a:lnTo>
                  <a:lnTo>
                    <a:pt x="538" y="0"/>
                  </a:lnTo>
                  <a:lnTo>
                    <a:pt x="547" y="0"/>
                  </a:lnTo>
                  <a:lnTo>
                    <a:pt x="554" y="0"/>
                  </a:lnTo>
                  <a:lnTo>
                    <a:pt x="563" y="1"/>
                  </a:lnTo>
                  <a:lnTo>
                    <a:pt x="571" y="1"/>
                  </a:lnTo>
                  <a:lnTo>
                    <a:pt x="579" y="1"/>
                  </a:lnTo>
                  <a:lnTo>
                    <a:pt x="587" y="1"/>
                  </a:lnTo>
                  <a:lnTo>
                    <a:pt x="594" y="1"/>
                  </a:lnTo>
                  <a:lnTo>
                    <a:pt x="602" y="1"/>
                  </a:lnTo>
                  <a:lnTo>
                    <a:pt x="611" y="2"/>
                  </a:lnTo>
                  <a:lnTo>
                    <a:pt x="619" y="2"/>
                  </a:lnTo>
                  <a:lnTo>
                    <a:pt x="628" y="3"/>
                  </a:lnTo>
                  <a:lnTo>
                    <a:pt x="636" y="3"/>
                  </a:lnTo>
                  <a:lnTo>
                    <a:pt x="643" y="3"/>
                  </a:lnTo>
                  <a:lnTo>
                    <a:pt x="651" y="3"/>
                  </a:lnTo>
                  <a:lnTo>
                    <a:pt x="660" y="5"/>
                  </a:lnTo>
                  <a:lnTo>
                    <a:pt x="668" y="5"/>
                  </a:lnTo>
                  <a:lnTo>
                    <a:pt x="677" y="6"/>
                  </a:lnTo>
                  <a:lnTo>
                    <a:pt x="685" y="6"/>
                  </a:lnTo>
                  <a:lnTo>
                    <a:pt x="694" y="7"/>
                  </a:lnTo>
                  <a:lnTo>
                    <a:pt x="701" y="7"/>
                  </a:lnTo>
                  <a:lnTo>
                    <a:pt x="709" y="7"/>
                  </a:lnTo>
                  <a:lnTo>
                    <a:pt x="717" y="7"/>
                  </a:lnTo>
                  <a:lnTo>
                    <a:pt x="725" y="9"/>
                  </a:lnTo>
                  <a:lnTo>
                    <a:pt x="732" y="9"/>
                  </a:lnTo>
                  <a:lnTo>
                    <a:pt x="740" y="10"/>
                  </a:lnTo>
                  <a:lnTo>
                    <a:pt x="748" y="10"/>
                  </a:lnTo>
                  <a:lnTo>
                    <a:pt x="757" y="11"/>
                  </a:lnTo>
                  <a:lnTo>
                    <a:pt x="765" y="11"/>
                  </a:lnTo>
                  <a:lnTo>
                    <a:pt x="772" y="13"/>
                  </a:lnTo>
                  <a:lnTo>
                    <a:pt x="780" y="13"/>
                  </a:lnTo>
                  <a:lnTo>
                    <a:pt x="789" y="14"/>
                  </a:lnTo>
                  <a:lnTo>
                    <a:pt x="797" y="14"/>
                  </a:lnTo>
                  <a:lnTo>
                    <a:pt x="805" y="15"/>
                  </a:lnTo>
                  <a:lnTo>
                    <a:pt x="812" y="16"/>
                  </a:lnTo>
                  <a:lnTo>
                    <a:pt x="821" y="18"/>
                  </a:lnTo>
                  <a:lnTo>
                    <a:pt x="829" y="18"/>
                  </a:lnTo>
                  <a:lnTo>
                    <a:pt x="837" y="19"/>
                  </a:lnTo>
                  <a:lnTo>
                    <a:pt x="845" y="20"/>
                  </a:lnTo>
                  <a:lnTo>
                    <a:pt x="852" y="22"/>
                  </a:lnTo>
                  <a:lnTo>
                    <a:pt x="860" y="22"/>
                  </a:lnTo>
                  <a:lnTo>
                    <a:pt x="868" y="23"/>
                  </a:lnTo>
                  <a:lnTo>
                    <a:pt x="876" y="24"/>
                  </a:lnTo>
                  <a:lnTo>
                    <a:pt x="885" y="25"/>
                  </a:lnTo>
                  <a:lnTo>
                    <a:pt x="892" y="25"/>
                  </a:lnTo>
                  <a:lnTo>
                    <a:pt x="900" y="28"/>
                  </a:lnTo>
                  <a:lnTo>
                    <a:pt x="908" y="28"/>
                  </a:lnTo>
                  <a:lnTo>
                    <a:pt x="916" y="31"/>
                  </a:lnTo>
                  <a:lnTo>
                    <a:pt x="923" y="32"/>
                  </a:lnTo>
                  <a:lnTo>
                    <a:pt x="931" y="33"/>
                  </a:lnTo>
                  <a:lnTo>
                    <a:pt x="939" y="34"/>
                  </a:lnTo>
                  <a:lnTo>
                    <a:pt x="948" y="37"/>
                  </a:lnTo>
                  <a:lnTo>
                    <a:pt x="954" y="41"/>
                  </a:lnTo>
                  <a:lnTo>
                    <a:pt x="962" y="46"/>
                  </a:lnTo>
                  <a:lnTo>
                    <a:pt x="970" y="51"/>
                  </a:lnTo>
                  <a:lnTo>
                    <a:pt x="977" y="58"/>
                  </a:lnTo>
                  <a:lnTo>
                    <a:pt x="984" y="63"/>
                  </a:lnTo>
                  <a:lnTo>
                    <a:pt x="992" y="69"/>
                  </a:lnTo>
                  <a:lnTo>
                    <a:pt x="998" y="74"/>
                  </a:lnTo>
                  <a:lnTo>
                    <a:pt x="1006" y="82"/>
                  </a:lnTo>
                  <a:lnTo>
                    <a:pt x="1017" y="94"/>
                  </a:lnTo>
                  <a:lnTo>
                    <a:pt x="1029" y="107"/>
                  </a:lnTo>
                  <a:lnTo>
                    <a:pt x="1034" y="113"/>
                  </a:lnTo>
                  <a:lnTo>
                    <a:pt x="1041" y="120"/>
                  </a:lnTo>
                  <a:lnTo>
                    <a:pt x="1046" y="127"/>
                  </a:lnTo>
                  <a:lnTo>
                    <a:pt x="1052" y="135"/>
                  </a:lnTo>
                  <a:lnTo>
                    <a:pt x="1056" y="141"/>
                  </a:lnTo>
                  <a:lnTo>
                    <a:pt x="1061" y="149"/>
                  </a:lnTo>
                  <a:lnTo>
                    <a:pt x="1065" y="156"/>
                  </a:lnTo>
                  <a:lnTo>
                    <a:pt x="1070" y="163"/>
                  </a:lnTo>
                  <a:lnTo>
                    <a:pt x="1074" y="171"/>
                  </a:lnTo>
                  <a:lnTo>
                    <a:pt x="1078" y="179"/>
                  </a:lnTo>
                  <a:lnTo>
                    <a:pt x="1082" y="187"/>
                  </a:lnTo>
                  <a:lnTo>
                    <a:pt x="1087" y="196"/>
                  </a:lnTo>
                  <a:lnTo>
                    <a:pt x="1090" y="203"/>
                  </a:lnTo>
                  <a:lnTo>
                    <a:pt x="1094" y="211"/>
                  </a:lnTo>
                  <a:lnTo>
                    <a:pt x="1097" y="219"/>
                  </a:lnTo>
                  <a:lnTo>
                    <a:pt x="1101" y="227"/>
                  </a:lnTo>
                  <a:lnTo>
                    <a:pt x="1104" y="234"/>
                  </a:lnTo>
                  <a:lnTo>
                    <a:pt x="1108" y="243"/>
                  </a:lnTo>
                  <a:lnTo>
                    <a:pt x="1110" y="252"/>
                  </a:lnTo>
                  <a:lnTo>
                    <a:pt x="1114" y="261"/>
                  </a:lnTo>
                  <a:lnTo>
                    <a:pt x="1115" y="269"/>
                  </a:lnTo>
                  <a:lnTo>
                    <a:pt x="1118" y="277"/>
                  </a:lnTo>
                  <a:lnTo>
                    <a:pt x="1121" y="286"/>
                  </a:lnTo>
                  <a:lnTo>
                    <a:pt x="1123" y="295"/>
                  </a:lnTo>
                  <a:lnTo>
                    <a:pt x="1124" y="303"/>
                  </a:lnTo>
                  <a:lnTo>
                    <a:pt x="1127" y="312"/>
                  </a:lnTo>
                  <a:lnTo>
                    <a:pt x="1128" y="321"/>
                  </a:lnTo>
                  <a:lnTo>
                    <a:pt x="1131" y="330"/>
                  </a:lnTo>
                  <a:lnTo>
                    <a:pt x="1132" y="338"/>
                  </a:lnTo>
                  <a:lnTo>
                    <a:pt x="1133" y="348"/>
                  </a:lnTo>
                  <a:lnTo>
                    <a:pt x="1135" y="356"/>
                  </a:lnTo>
                  <a:lnTo>
                    <a:pt x="1136" y="366"/>
                  </a:lnTo>
                  <a:lnTo>
                    <a:pt x="1137" y="375"/>
                  </a:lnTo>
                  <a:lnTo>
                    <a:pt x="1139" y="384"/>
                  </a:lnTo>
                  <a:lnTo>
                    <a:pt x="1140" y="393"/>
                  </a:lnTo>
                  <a:lnTo>
                    <a:pt x="1141" y="403"/>
                  </a:lnTo>
                  <a:lnTo>
                    <a:pt x="1141" y="411"/>
                  </a:lnTo>
                  <a:lnTo>
                    <a:pt x="1141" y="421"/>
                  </a:lnTo>
                  <a:lnTo>
                    <a:pt x="1141" y="429"/>
                  </a:lnTo>
                  <a:lnTo>
                    <a:pt x="1143" y="439"/>
                  </a:lnTo>
                  <a:lnTo>
                    <a:pt x="1143" y="448"/>
                  </a:lnTo>
                  <a:lnTo>
                    <a:pt x="1143" y="459"/>
                  </a:lnTo>
                  <a:lnTo>
                    <a:pt x="1143" y="468"/>
                  </a:lnTo>
                  <a:lnTo>
                    <a:pt x="1144" y="478"/>
                  </a:lnTo>
                  <a:lnTo>
                    <a:pt x="1143" y="486"/>
                  </a:lnTo>
                  <a:lnTo>
                    <a:pt x="1143" y="496"/>
                  </a:lnTo>
                  <a:lnTo>
                    <a:pt x="1143" y="505"/>
                  </a:lnTo>
                  <a:lnTo>
                    <a:pt x="1143" y="516"/>
                  </a:lnTo>
                  <a:lnTo>
                    <a:pt x="1141" y="525"/>
                  </a:lnTo>
                  <a:lnTo>
                    <a:pt x="1141" y="535"/>
                  </a:lnTo>
                  <a:lnTo>
                    <a:pt x="1141" y="544"/>
                  </a:lnTo>
                  <a:lnTo>
                    <a:pt x="1141" y="554"/>
                  </a:lnTo>
                  <a:lnTo>
                    <a:pt x="1139" y="562"/>
                  </a:lnTo>
                  <a:lnTo>
                    <a:pt x="1137" y="571"/>
                  </a:lnTo>
                  <a:lnTo>
                    <a:pt x="1135" y="580"/>
                  </a:lnTo>
                  <a:lnTo>
                    <a:pt x="1133" y="589"/>
                  </a:lnTo>
                  <a:lnTo>
                    <a:pt x="1131" y="598"/>
                  </a:lnTo>
                  <a:lnTo>
                    <a:pt x="1130" y="607"/>
                  </a:lnTo>
                  <a:lnTo>
                    <a:pt x="1128" y="616"/>
                  </a:lnTo>
                  <a:lnTo>
                    <a:pt x="1127" y="626"/>
                  </a:lnTo>
                  <a:lnTo>
                    <a:pt x="1124" y="634"/>
                  </a:lnTo>
                  <a:lnTo>
                    <a:pt x="1123" y="644"/>
                  </a:lnTo>
                  <a:lnTo>
                    <a:pt x="1121" y="652"/>
                  </a:lnTo>
                  <a:lnTo>
                    <a:pt x="1119" y="663"/>
                  </a:lnTo>
                  <a:lnTo>
                    <a:pt x="1117" y="672"/>
                  </a:lnTo>
                  <a:lnTo>
                    <a:pt x="1114" y="681"/>
                  </a:lnTo>
                  <a:lnTo>
                    <a:pt x="1112" y="690"/>
                  </a:lnTo>
                  <a:lnTo>
                    <a:pt x="1110" y="700"/>
                  </a:lnTo>
                  <a:lnTo>
                    <a:pt x="1106" y="708"/>
                  </a:lnTo>
                  <a:lnTo>
                    <a:pt x="1103" y="715"/>
                  </a:lnTo>
                  <a:lnTo>
                    <a:pt x="1099" y="723"/>
                  </a:lnTo>
                  <a:lnTo>
                    <a:pt x="1095" y="732"/>
                  </a:lnTo>
                  <a:lnTo>
                    <a:pt x="1090" y="740"/>
                  </a:lnTo>
                  <a:lnTo>
                    <a:pt x="1086" y="748"/>
                  </a:lnTo>
                  <a:lnTo>
                    <a:pt x="1081" y="755"/>
                  </a:lnTo>
                  <a:lnTo>
                    <a:pt x="1075" y="763"/>
                  </a:lnTo>
                  <a:lnTo>
                    <a:pt x="1069" y="768"/>
                  </a:lnTo>
                  <a:lnTo>
                    <a:pt x="1063" y="775"/>
                  </a:lnTo>
                  <a:lnTo>
                    <a:pt x="1055" y="781"/>
                  </a:lnTo>
                  <a:lnTo>
                    <a:pt x="1048" y="788"/>
                  </a:lnTo>
                  <a:lnTo>
                    <a:pt x="1039" y="793"/>
                  </a:lnTo>
                  <a:lnTo>
                    <a:pt x="1032" y="799"/>
                  </a:lnTo>
                  <a:lnTo>
                    <a:pt x="1023" y="804"/>
                  </a:lnTo>
                  <a:lnTo>
                    <a:pt x="1014" y="810"/>
                  </a:lnTo>
                  <a:lnTo>
                    <a:pt x="1005" y="812"/>
                  </a:lnTo>
                  <a:lnTo>
                    <a:pt x="997" y="816"/>
                  </a:lnTo>
                  <a:lnTo>
                    <a:pt x="989" y="820"/>
                  </a:lnTo>
                  <a:lnTo>
                    <a:pt x="981" y="824"/>
                  </a:lnTo>
                  <a:lnTo>
                    <a:pt x="974" y="826"/>
                  </a:lnTo>
                  <a:lnTo>
                    <a:pt x="966" y="830"/>
                  </a:lnTo>
                  <a:lnTo>
                    <a:pt x="958" y="834"/>
                  </a:lnTo>
                  <a:lnTo>
                    <a:pt x="950" y="838"/>
                  </a:lnTo>
                  <a:lnTo>
                    <a:pt x="941" y="841"/>
                  </a:lnTo>
                  <a:lnTo>
                    <a:pt x="934" y="843"/>
                  </a:lnTo>
                  <a:lnTo>
                    <a:pt x="926" y="846"/>
                  </a:lnTo>
                  <a:lnTo>
                    <a:pt x="918" y="848"/>
                  </a:lnTo>
                  <a:lnTo>
                    <a:pt x="909" y="851"/>
                  </a:lnTo>
                  <a:lnTo>
                    <a:pt x="901" y="853"/>
                  </a:lnTo>
                  <a:lnTo>
                    <a:pt x="894" y="856"/>
                  </a:lnTo>
                  <a:lnTo>
                    <a:pt x="886" y="860"/>
                  </a:lnTo>
                  <a:lnTo>
                    <a:pt x="877" y="861"/>
                  </a:lnTo>
                  <a:lnTo>
                    <a:pt x="869" y="864"/>
                  </a:lnTo>
                  <a:lnTo>
                    <a:pt x="860" y="865"/>
                  </a:lnTo>
                  <a:lnTo>
                    <a:pt x="852" y="868"/>
                  </a:lnTo>
                  <a:lnTo>
                    <a:pt x="843" y="869"/>
                  </a:lnTo>
                  <a:lnTo>
                    <a:pt x="836" y="871"/>
                  </a:lnTo>
                  <a:lnTo>
                    <a:pt x="828" y="873"/>
                  </a:lnTo>
                  <a:lnTo>
                    <a:pt x="820" y="875"/>
                  </a:lnTo>
                  <a:lnTo>
                    <a:pt x="811" y="875"/>
                  </a:lnTo>
                  <a:lnTo>
                    <a:pt x="802" y="878"/>
                  </a:lnTo>
                  <a:lnTo>
                    <a:pt x="793" y="878"/>
                  </a:lnTo>
                  <a:lnTo>
                    <a:pt x="785" y="881"/>
                  </a:lnTo>
                  <a:lnTo>
                    <a:pt x="776" y="882"/>
                  </a:lnTo>
                  <a:lnTo>
                    <a:pt x="769" y="883"/>
                  </a:lnTo>
                  <a:lnTo>
                    <a:pt x="760" y="884"/>
                  </a:lnTo>
                  <a:lnTo>
                    <a:pt x="752" y="887"/>
                  </a:lnTo>
                  <a:lnTo>
                    <a:pt x="747" y="886"/>
                  </a:lnTo>
                  <a:lnTo>
                    <a:pt x="739" y="886"/>
                  </a:lnTo>
                  <a:lnTo>
                    <a:pt x="732" y="886"/>
                  </a:lnTo>
                  <a:lnTo>
                    <a:pt x="727" y="886"/>
                  </a:lnTo>
                  <a:lnTo>
                    <a:pt x="720" y="886"/>
                  </a:lnTo>
                  <a:lnTo>
                    <a:pt x="713" y="887"/>
                  </a:lnTo>
                  <a:lnTo>
                    <a:pt x="703" y="887"/>
                  </a:lnTo>
                  <a:lnTo>
                    <a:pt x="694" y="887"/>
                  </a:lnTo>
                  <a:lnTo>
                    <a:pt x="685" y="887"/>
                  </a:lnTo>
                  <a:lnTo>
                    <a:pt x="676" y="887"/>
                  </a:lnTo>
                  <a:lnTo>
                    <a:pt x="664" y="887"/>
                  </a:lnTo>
                  <a:lnTo>
                    <a:pt x="654" y="887"/>
                  </a:lnTo>
                  <a:lnTo>
                    <a:pt x="643" y="887"/>
                  </a:lnTo>
                  <a:lnTo>
                    <a:pt x="633" y="887"/>
                  </a:lnTo>
                  <a:lnTo>
                    <a:pt x="622" y="886"/>
                  </a:lnTo>
                  <a:lnTo>
                    <a:pt x="610" y="884"/>
                  </a:lnTo>
                  <a:lnTo>
                    <a:pt x="598" y="883"/>
                  </a:lnTo>
                  <a:lnTo>
                    <a:pt x="587" y="883"/>
                  </a:lnTo>
                  <a:lnTo>
                    <a:pt x="575" y="882"/>
                  </a:lnTo>
                  <a:lnTo>
                    <a:pt x="563" y="881"/>
                  </a:lnTo>
                  <a:lnTo>
                    <a:pt x="552" y="879"/>
                  </a:lnTo>
                  <a:lnTo>
                    <a:pt x="542" y="878"/>
                  </a:lnTo>
                  <a:lnTo>
                    <a:pt x="530" y="875"/>
                  </a:lnTo>
                  <a:lnTo>
                    <a:pt x="520" y="873"/>
                  </a:lnTo>
                  <a:lnTo>
                    <a:pt x="509" y="870"/>
                  </a:lnTo>
                  <a:lnTo>
                    <a:pt x="502" y="869"/>
                  </a:lnTo>
                  <a:lnTo>
                    <a:pt x="491" y="866"/>
                  </a:lnTo>
                  <a:lnTo>
                    <a:pt x="484" y="864"/>
                  </a:lnTo>
                  <a:lnTo>
                    <a:pt x="476" y="860"/>
                  </a:lnTo>
                  <a:lnTo>
                    <a:pt x="469" y="857"/>
                  </a:lnTo>
                  <a:lnTo>
                    <a:pt x="458" y="853"/>
                  </a:lnTo>
                  <a:lnTo>
                    <a:pt x="446" y="851"/>
                  </a:lnTo>
                  <a:lnTo>
                    <a:pt x="435" y="848"/>
                  </a:lnTo>
                  <a:lnTo>
                    <a:pt x="423" y="846"/>
                  </a:lnTo>
                  <a:lnTo>
                    <a:pt x="411" y="842"/>
                  </a:lnTo>
                  <a:lnTo>
                    <a:pt x="400" y="839"/>
                  </a:lnTo>
                  <a:lnTo>
                    <a:pt x="388" y="837"/>
                  </a:lnTo>
                  <a:lnTo>
                    <a:pt x="376" y="834"/>
                  </a:lnTo>
                  <a:lnTo>
                    <a:pt x="365" y="830"/>
                  </a:lnTo>
                  <a:lnTo>
                    <a:pt x="353" y="826"/>
                  </a:lnTo>
                  <a:lnTo>
                    <a:pt x="342" y="822"/>
                  </a:lnTo>
                  <a:lnTo>
                    <a:pt x="330" y="820"/>
                  </a:lnTo>
                  <a:lnTo>
                    <a:pt x="318" y="816"/>
                  </a:lnTo>
                  <a:lnTo>
                    <a:pt x="308" y="812"/>
                  </a:lnTo>
                  <a:lnTo>
                    <a:pt x="298" y="808"/>
                  </a:lnTo>
                  <a:lnTo>
                    <a:pt x="288" y="804"/>
                  </a:lnTo>
                  <a:lnTo>
                    <a:pt x="276" y="798"/>
                  </a:lnTo>
                  <a:lnTo>
                    <a:pt x="266" y="794"/>
                  </a:lnTo>
                  <a:lnTo>
                    <a:pt x="255" y="788"/>
                  </a:lnTo>
                  <a:lnTo>
                    <a:pt x="245" y="784"/>
                  </a:lnTo>
                  <a:lnTo>
                    <a:pt x="233" y="777"/>
                  </a:lnTo>
                  <a:lnTo>
                    <a:pt x="224" y="772"/>
                  </a:lnTo>
                  <a:lnTo>
                    <a:pt x="214" y="766"/>
                  </a:lnTo>
                  <a:lnTo>
                    <a:pt x="205" y="761"/>
                  </a:lnTo>
                  <a:lnTo>
                    <a:pt x="193" y="753"/>
                  </a:lnTo>
                  <a:lnTo>
                    <a:pt x="184" y="745"/>
                  </a:lnTo>
                  <a:lnTo>
                    <a:pt x="174" y="737"/>
                  </a:lnTo>
                  <a:lnTo>
                    <a:pt x="165" y="731"/>
                  </a:lnTo>
                  <a:lnTo>
                    <a:pt x="156" y="722"/>
                  </a:lnTo>
                  <a:lnTo>
                    <a:pt x="147" y="714"/>
                  </a:lnTo>
                  <a:lnTo>
                    <a:pt x="138" y="705"/>
                  </a:lnTo>
                  <a:lnTo>
                    <a:pt x="130" y="697"/>
                  </a:lnTo>
                  <a:lnTo>
                    <a:pt x="117" y="687"/>
                  </a:lnTo>
                  <a:lnTo>
                    <a:pt x="107" y="678"/>
                  </a:lnTo>
                  <a:lnTo>
                    <a:pt x="95" y="669"/>
                  </a:lnTo>
                  <a:lnTo>
                    <a:pt x="88" y="660"/>
                  </a:lnTo>
                  <a:lnTo>
                    <a:pt x="79" y="650"/>
                  </a:lnTo>
                  <a:lnTo>
                    <a:pt x="71" y="639"/>
                  </a:lnTo>
                  <a:lnTo>
                    <a:pt x="63" y="629"/>
                  </a:lnTo>
                  <a:lnTo>
                    <a:pt x="57" y="620"/>
                  </a:lnTo>
                  <a:lnTo>
                    <a:pt x="49" y="608"/>
                  </a:lnTo>
                  <a:lnTo>
                    <a:pt x="44" y="598"/>
                  </a:lnTo>
                  <a:lnTo>
                    <a:pt x="39" y="586"/>
                  </a:lnTo>
                  <a:lnTo>
                    <a:pt x="35" y="576"/>
                  </a:lnTo>
                  <a:lnTo>
                    <a:pt x="30" y="565"/>
                  </a:lnTo>
                  <a:lnTo>
                    <a:pt x="26" y="553"/>
                  </a:lnTo>
                  <a:lnTo>
                    <a:pt x="23" y="541"/>
                  </a:lnTo>
                  <a:lnTo>
                    <a:pt x="21" y="530"/>
                  </a:lnTo>
                  <a:lnTo>
                    <a:pt x="17" y="517"/>
                  </a:lnTo>
                  <a:lnTo>
                    <a:pt x="14" y="504"/>
                  </a:lnTo>
                  <a:lnTo>
                    <a:pt x="12" y="491"/>
                  </a:lnTo>
                  <a:lnTo>
                    <a:pt x="10" y="479"/>
                  </a:lnTo>
                  <a:lnTo>
                    <a:pt x="8" y="467"/>
                  </a:lnTo>
                  <a:lnTo>
                    <a:pt x="6" y="454"/>
                  </a:lnTo>
                  <a:lnTo>
                    <a:pt x="5" y="441"/>
                  </a:lnTo>
                  <a:lnTo>
                    <a:pt x="5" y="429"/>
                  </a:lnTo>
                  <a:lnTo>
                    <a:pt x="4" y="415"/>
                  </a:lnTo>
                  <a:lnTo>
                    <a:pt x="3" y="402"/>
                  </a:lnTo>
                  <a:lnTo>
                    <a:pt x="1" y="389"/>
                  </a:lnTo>
                  <a:lnTo>
                    <a:pt x="1" y="376"/>
                  </a:lnTo>
                  <a:lnTo>
                    <a:pt x="0" y="362"/>
                  </a:lnTo>
                  <a:lnTo>
                    <a:pt x="0" y="350"/>
                  </a:lnTo>
                  <a:lnTo>
                    <a:pt x="0" y="336"/>
                  </a:lnTo>
                  <a:lnTo>
                    <a:pt x="0" y="325"/>
                  </a:lnTo>
                  <a:lnTo>
                    <a:pt x="0" y="313"/>
                  </a:lnTo>
                  <a:lnTo>
                    <a:pt x="0" y="304"/>
                  </a:lnTo>
                  <a:lnTo>
                    <a:pt x="1" y="292"/>
                  </a:lnTo>
                  <a:lnTo>
                    <a:pt x="4" y="283"/>
                  </a:lnTo>
                  <a:lnTo>
                    <a:pt x="4" y="273"/>
                  </a:lnTo>
                  <a:lnTo>
                    <a:pt x="6" y="264"/>
                  </a:lnTo>
                  <a:lnTo>
                    <a:pt x="8" y="254"/>
                  </a:lnTo>
                  <a:lnTo>
                    <a:pt x="12" y="245"/>
                  </a:lnTo>
                  <a:lnTo>
                    <a:pt x="13" y="234"/>
                  </a:lnTo>
                  <a:lnTo>
                    <a:pt x="15" y="225"/>
                  </a:lnTo>
                  <a:lnTo>
                    <a:pt x="19" y="215"/>
                  </a:lnTo>
                  <a:lnTo>
                    <a:pt x="23" y="206"/>
                  </a:lnTo>
                  <a:lnTo>
                    <a:pt x="26" y="197"/>
                  </a:lnTo>
                  <a:lnTo>
                    <a:pt x="30" y="188"/>
                  </a:lnTo>
                  <a:lnTo>
                    <a:pt x="33" y="179"/>
                  </a:lnTo>
                  <a:lnTo>
                    <a:pt x="39" y="171"/>
                  </a:lnTo>
                  <a:lnTo>
                    <a:pt x="42" y="161"/>
                  </a:lnTo>
                  <a:lnTo>
                    <a:pt x="46" y="152"/>
                  </a:lnTo>
                  <a:lnTo>
                    <a:pt x="50" y="143"/>
                  </a:lnTo>
                  <a:lnTo>
                    <a:pt x="57" y="135"/>
                  </a:lnTo>
                  <a:lnTo>
                    <a:pt x="61" y="126"/>
                  </a:lnTo>
                  <a:lnTo>
                    <a:pt x="67" y="118"/>
                  </a:lnTo>
                  <a:lnTo>
                    <a:pt x="72" y="111"/>
                  </a:lnTo>
                  <a:lnTo>
                    <a:pt x="79" y="103"/>
                  </a:lnTo>
                  <a:lnTo>
                    <a:pt x="84" y="94"/>
                  </a:lnTo>
                  <a:lnTo>
                    <a:pt x="90" y="86"/>
                  </a:lnTo>
                  <a:lnTo>
                    <a:pt x="98" y="78"/>
                  </a:lnTo>
                  <a:lnTo>
                    <a:pt x="106" y="71"/>
                  </a:lnTo>
                  <a:lnTo>
                    <a:pt x="112" y="63"/>
                  </a:lnTo>
                  <a:lnTo>
                    <a:pt x="120" y="56"/>
                  </a:lnTo>
                  <a:lnTo>
                    <a:pt x="128" y="49"/>
                  </a:lnTo>
                  <a:lnTo>
                    <a:pt x="137" y="42"/>
                  </a:lnTo>
                  <a:lnTo>
                    <a:pt x="142" y="41"/>
                  </a:lnTo>
                  <a:lnTo>
                    <a:pt x="148" y="40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9" y="27"/>
                  </a:lnTo>
                  <a:lnTo>
                    <a:pt x="164" y="23"/>
                  </a:lnTo>
                  <a:lnTo>
                    <a:pt x="168" y="20"/>
                  </a:lnTo>
                  <a:lnTo>
                    <a:pt x="175" y="22"/>
                  </a:lnTo>
                  <a:lnTo>
                    <a:pt x="184" y="20"/>
                  </a:lnTo>
                  <a:lnTo>
                    <a:pt x="195" y="19"/>
                  </a:lnTo>
                  <a:lnTo>
                    <a:pt x="204" y="18"/>
                  </a:lnTo>
                  <a:lnTo>
                    <a:pt x="214" y="18"/>
                  </a:lnTo>
                  <a:lnTo>
                    <a:pt x="223" y="16"/>
                  </a:lnTo>
                  <a:lnTo>
                    <a:pt x="235" y="16"/>
                  </a:lnTo>
                  <a:lnTo>
                    <a:pt x="244" y="15"/>
                  </a:lnTo>
                  <a:lnTo>
                    <a:pt x="255" y="15"/>
                  </a:lnTo>
                  <a:lnTo>
                    <a:pt x="28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2" name="Freeform 24"/>
            <p:cNvSpPr>
              <a:spLocks/>
            </p:cNvSpPr>
            <p:nvPr/>
          </p:nvSpPr>
          <p:spPr bwMode="auto">
            <a:xfrm>
              <a:off x="3102" y="956"/>
              <a:ext cx="627" cy="178"/>
            </a:xfrm>
            <a:custGeom>
              <a:avLst/>
              <a:gdLst/>
              <a:ahLst/>
              <a:cxnLst>
                <a:cxn ang="0">
                  <a:pos x="745" y="54"/>
                </a:cxn>
                <a:cxn ang="0">
                  <a:pos x="798" y="27"/>
                </a:cxn>
                <a:cxn ang="0">
                  <a:pos x="848" y="11"/>
                </a:cxn>
                <a:cxn ang="0">
                  <a:pos x="882" y="32"/>
                </a:cxn>
                <a:cxn ang="0">
                  <a:pos x="905" y="63"/>
                </a:cxn>
                <a:cxn ang="0">
                  <a:pos x="967" y="49"/>
                </a:cxn>
                <a:cxn ang="0">
                  <a:pos x="995" y="78"/>
                </a:cxn>
                <a:cxn ang="0">
                  <a:pos x="1016" y="105"/>
                </a:cxn>
                <a:cxn ang="0">
                  <a:pos x="1068" y="91"/>
                </a:cxn>
                <a:cxn ang="0">
                  <a:pos x="1115" y="114"/>
                </a:cxn>
                <a:cxn ang="0">
                  <a:pos x="1102" y="161"/>
                </a:cxn>
                <a:cxn ang="0">
                  <a:pos x="1135" y="179"/>
                </a:cxn>
                <a:cxn ang="0">
                  <a:pos x="1197" y="198"/>
                </a:cxn>
                <a:cxn ang="0">
                  <a:pos x="1206" y="233"/>
                </a:cxn>
                <a:cxn ang="0">
                  <a:pos x="1203" y="263"/>
                </a:cxn>
                <a:cxn ang="0">
                  <a:pos x="1252" y="307"/>
                </a:cxn>
                <a:cxn ang="0">
                  <a:pos x="1224" y="341"/>
                </a:cxn>
                <a:cxn ang="0">
                  <a:pos x="1176" y="350"/>
                </a:cxn>
                <a:cxn ang="0">
                  <a:pos x="1126" y="340"/>
                </a:cxn>
                <a:cxn ang="0">
                  <a:pos x="1078" y="327"/>
                </a:cxn>
                <a:cxn ang="0">
                  <a:pos x="1028" y="319"/>
                </a:cxn>
                <a:cxn ang="0">
                  <a:pos x="977" y="307"/>
                </a:cxn>
                <a:cxn ang="0">
                  <a:pos x="924" y="296"/>
                </a:cxn>
                <a:cxn ang="0">
                  <a:pos x="870" y="290"/>
                </a:cxn>
                <a:cxn ang="0">
                  <a:pos x="816" y="285"/>
                </a:cxn>
                <a:cxn ang="0">
                  <a:pos x="762" y="281"/>
                </a:cxn>
                <a:cxn ang="0">
                  <a:pos x="708" y="278"/>
                </a:cxn>
                <a:cxn ang="0">
                  <a:pos x="655" y="273"/>
                </a:cxn>
                <a:cxn ang="0">
                  <a:pos x="603" y="270"/>
                </a:cxn>
                <a:cxn ang="0">
                  <a:pos x="550" y="269"/>
                </a:cxn>
                <a:cxn ang="0">
                  <a:pos x="499" y="269"/>
                </a:cxn>
                <a:cxn ang="0">
                  <a:pos x="446" y="269"/>
                </a:cxn>
                <a:cxn ang="0">
                  <a:pos x="394" y="270"/>
                </a:cxn>
                <a:cxn ang="0">
                  <a:pos x="342" y="272"/>
                </a:cxn>
                <a:cxn ang="0">
                  <a:pos x="291" y="276"/>
                </a:cxn>
                <a:cxn ang="0">
                  <a:pos x="240" y="279"/>
                </a:cxn>
                <a:cxn ang="0">
                  <a:pos x="189" y="282"/>
                </a:cxn>
                <a:cxn ang="0">
                  <a:pos x="131" y="287"/>
                </a:cxn>
                <a:cxn ang="0">
                  <a:pos x="64" y="312"/>
                </a:cxn>
                <a:cxn ang="0">
                  <a:pos x="15" y="295"/>
                </a:cxn>
                <a:cxn ang="0">
                  <a:pos x="0" y="256"/>
                </a:cxn>
                <a:cxn ang="0">
                  <a:pos x="29" y="210"/>
                </a:cxn>
                <a:cxn ang="0">
                  <a:pos x="82" y="202"/>
                </a:cxn>
                <a:cxn ang="0">
                  <a:pos x="82" y="153"/>
                </a:cxn>
                <a:cxn ang="0">
                  <a:pos x="127" y="126"/>
                </a:cxn>
                <a:cxn ang="0">
                  <a:pos x="182" y="139"/>
                </a:cxn>
                <a:cxn ang="0">
                  <a:pos x="202" y="81"/>
                </a:cxn>
                <a:cxn ang="0">
                  <a:pos x="256" y="65"/>
                </a:cxn>
                <a:cxn ang="0">
                  <a:pos x="302" y="89"/>
                </a:cxn>
                <a:cxn ang="0">
                  <a:pos x="326" y="56"/>
                </a:cxn>
                <a:cxn ang="0">
                  <a:pos x="376" y="29"/>
                </a:cxn>
                <a:cxn ang="0">
                  <a:pos x="423" y="42"/>
                </a:cxn>
                <a:cxn ang="0">
                  <a:pos x="459" y="52"/>
                </a:cxn>
                <a:cxn ang="0">
                  <a:pos x="494" y="18"/>
                </a:cxn>
                <a:cxn ang="0">
                  <a:pos x="549" y="10"/>
                </a:cxn>
                <a:cxn ang="0">
                  <a:pos x="596" y="42"/>
                </a:cxn>
                <a:cxn ang="0">
                  <a:pos x="624" y="20"/>
                </a:cxn>
                <a:cxn ang="0">
                  <a:pos x="672" y="0"/>
                </a:cxn>
                <a:cxn ang="0">
                  <a:pos x="726" y="18"/>
                </a:cxn>
              </a:cxnLst>
              <a:rect l="0" t="0" r="r" b="b"/>
              <a:pathLst>
                <a:path w="1253" h="354">
                  <a:moveTo>
                    <a:pt x="735" y="25"/>
                  </a:moveTo>
                  <a:lnTo>
                    <a:pt x="736" y="29"/>
                  </a:lnTo>
                  <a:lnTo>
                    <a:pt x="739" y="36"/>
                  </a:lnTo>
                  <a:lnTo>
                    <a:pt x="740" y="42"/>
                  </a:lnTo>
                  <a:lnTo>
                    <a:pt x="744" y="50"/>
                  </a:lnTo>
                  <a:lnTo>
                    <a:pt x="745" y="54"/>
                  </a:lnTo>
                  <a:lnTo>
                    <a:pt x="750" y="58"/>
                  </a:lnTo>
                  <a:lnTo>
                    <a:pt x="757" y="58"/>
                  </a:lnTo>
                  <a:lnTo>
                    <a:pt x="766" y="56"/>
                  </a:lnTo>
                  <a:lnTo>
                    <a:pt x="775" y="45"/>
                  </a:lnTo>
                  <a:lnTo>
                    <a:pt x="786" y="34"/>
                  </a:lnTo>
                  <a:lnTo>
                    <a:pt x="798" y="27"/>
                  </a:lnTo>
                  <a:lnTo>
                    <a:pt x="812" y="20"/>
                  </a:lnTo>
                  <a:lnTo>
                    <a:pt x="819" y="16"/>
                  </a:lnTo>
                  <a:lnTo>
                    <a:pt x="826" y="15"/>
                  </a:lnTo>
                  <a:lnTo>
                    <a:pt x="833" y="12"/>
                  </a:lnTo>
                  <a:lnTo>
                    <a:pt x="841" y="12"/>
                  </a:lnTo>
                  <a:lnTo>
                    <a:pt x="848" y="11"/>
                  </a:lnTo>
                  <a:lnTo>
                    <a:pt x="856" y="11"/>
                  </a:lnTo>
                  <a:lnTo>
                    <a:pt x="864" y="12"/>
                  </a:lnTo>
                  <a:lnTo>
                    <a:pt x="872" y="15"/>
                  </a:lnTo>
                  <a:lnTo>
                    <a:pt x="877" y="18"/>
                  </a:lnTo>
                  <a:lnTo>
                    <a:pt x="881" y="24"/>
                  </a:lnTo>
                  <a:lnTo>
                    <a:pt x="882" y="32"/>
                  </a:lnTo>
                  <a:lnTo>
                    <a:pt x="883" y="41"/>
                  </a:lnTo>
                  <a:lnTo>
                    <a:pt x="883" y="49"/>
                  </a:lnTo>
                  <a:lnTo>
                    <a:pt x="884" y="56"/>
                  </a:lnTo>
                  <a:lnTo>
                    <a:pt x="888" y="61"/>
                  </a:lnTo>
                  <a:lnTo>
                    <a:pt x="896" y="68"/>
                  </a:lnTo>
                  <a:lnTo>
                    <a:pt x="905" y="63"/>
                  </a:lnTo>
                  <a:lnTo>
                    <a:pt x="915" y="59"/>
                  </a:lnTo>
                  <a:lnTo>
                    <a:pt x="924" y="55"/>
                  </a:lnTo>
                  <a:lnTo>
                    <a:pt x="936" y="52"/>
                  </a:lnTo>
                  <a:lnTo>
                    <a:pt x="946" y="50"/>
                  </a:lnTo>
                  <a:lnTo>
                    <a:pt x="957" y="50"/>
                  </a:lnTo>
                  <a:lnTo>
                    <a:pt x="967" y="49"/>
                  </a:lnTo>
                  <a:lnTo>
                    <a:pt x="979" y="51"/>
                  </a:lnTo>
                  <a:lnTo>
                    <a:pt x="984" y="52"/>
                  </a:lnTo>
                  <a:lnTo>
                    <a:pt x="989" y="56"/>
                  </a:lnTo>
                  <a:lnTo>
                    <a:pt x="992" y="60"/>
                  </a:lnTo>
                  <a:lnTo>
                    <a:pt x="995" y="67"/>
                  </a:lnTo>
                  <a:lnTo>
                    <a:pt x="995" y="78"/>
                  </a:lnTo>
                  <a:lnTo>
                    <a:pt x="997" y="90"/>
                  </a:lnTo>
                  <a:lnTo>
                    <a:pt x="997" y="100"/>
                  </a:lnTo>
                  <a:lnTo>
                    <a:pt x="1001" y="107"/>
                  </a:lnTo>
                  <a:lnTo>
                    <a:pt x="1003" y="107"/>
                  </a:lnTo>
                  <a:lnTo>
                    <a:pt x="1010" y="108"/>
                  </a:lnTo>
                  <a:lnTo>
                    <a:pt x="1016" y="105"/>
                  </a:lnTo>
                  <a:lnTo>
                    <a:pt x="1028" y="103"/>
                  </a:lnTo>
                  <a:lnTo>
                    <a:pt x="1035" y="99"/>
                  </a:lnTo>
                  <a:lnTo>
                    <a:pt x="1043" y="95"/>
                  </a:lnTo>
                  <a:lnTo>
                    <a:pt x="1051" y="92"/>
                  </a:lnTo>
                  <a:lnTo>
                    <a:pt x="1060" y="92"/>
                  </a:lnTo>
                  <a:lnTo>
                    <a:pt x="1068" y="91"/>
                  </a:lnTo>
                  <a:lnTo>
                    <a:pt x="1077" y="91"/>
                  </a:lnTo>
                  <a:lnTo>
                    <a:pt x="1086" y="92"/>
                  </a:lnTo>
                  <a:lnTo>
                    <a:pt x="1095" y="95"/>
                  </a:lnTo>
                  <a:lnTo>
                    <a:pt x="1102" y="99"/>
                  </a:lnTo>
                  <a:lnTo>
                    <a:pt x="1110" y="107"/>
                  </a:lnTo>
                  <a:lnTo>
                    <a:pt x="1115" y="114"/>
                  </a:lnTo>
                  <a:lnTo>
                    <a:pt x="1122" y="125"/>
                  </a:lnTo>
                  <a:lnTo>
                    <a:pt x="1120" y="131"/>
                  </a:lnTo>
                  <a:lnTo>
                    <a:pt x="1117" y="139"/>
                  </a:lnTo>
                  <a:lnTo>
                    <a:pt x="1111" y="147"/>
                  </a:lnTo>
                  <a:lnTo>
                    <a:pt x="1108" y="154"/>
                  </a:lnTo>
                  <a:lnTo>
                    <a:pt x="1102" y="161"/>
                  </a:lnTo>
                  <a:lnTo>
                    <a:pt x="1102" y="167"/>
                  </a:lnTo>
                  <a:lnTo>
                    <a:pt x="1105" y="174"/>
                  </a:lnTo>
                  <a:lnTo>
                    <a:pt x="1114" y="180"/>
                  </a:lnTo>
                  <a:lnTo>
                    <a:pt x="1120" y="179"/>
                  </a:lnTo>
                  <a:lnTo>
                    <a:pt x="1128" y="179"/>
                  </a:lnTo>
                  <a:lnTo>
                    <a:pt x="1135" y="179"/>
                  </a:lnTo>
                  <a:lnTo>
                    <a:pt x="1142" y="179"/>
                  </a:lnTo>
                  <a:lnTo>
                    <a:pt x="1155" y="179"/>
                  </a:lnTo>
                  <a:lnTo>
                    <a:pt x="1169" y="183"/>
                  </a:lnTo>
                  <a:lnTo>
                    <a:pt x="1181" y="187"/>
                  </a:lnTo>
                  <a:lnTo>
                    <a:pt x="1193" y="194"/>
                  </a:lnTo>
                  <a:lnTo>
                    <a:pt x="1197" y="198"/>
                  </a:lnTo>
                  <a:lnTo>
                    <a:pt x="1202" y="203"/>
                  </a:lnTo>
                  <a:lnTo>
                    <a:pt x="1206" y="210"/>
                  </a:lnTo>
                  <a:lnTo>
                    <a:pt x="1211" y="218"/>
                  </a:lnTo>
                  <a:lnTo>
                    <a:pt x="1212" y="223"/>
                  </a:lnTo>
                  <a:lnTo>
                    <a:pt x="1209" y="229"/>
                  </a:lnTo>
                  <a:lnTo>
                    <a:pt x="1206" y="233"/>
                  </a:lnTo>
                  <a:lnTo>
                    <a:pt x="1200" y="237"/>
                  </a:lnTo>
                  <a:lnTo>
                    <a:pt x="1195" y="239"/>
                  </a:lnTo>
                  <a:lnTo>
                    <a:pt x="1191" y="243"/>
                  </a:lnTo>
                  <a:lnTo>
                    <a:pt x="1191" y="248"/>
                  </a:lnTo>
                  <a:lnTo>
                    <a:pt x="1195" y="258"/>
                  </a:lnTo>
                  <a:lnTo>
                    <a:pt x="1203" y="263"/>
                  </a:lnTo>
                  <a:lnTo>
                    <a:pt x="1215" y="268"/>
                  </a:lnTo>
                  <a:lnTo>
                    <a:pt x="1224" y="273"/>
                  </a:lnTo>
                  <a:lnTo>
                    <a:pt x="1234" y="281"/>
                  </a:lnTo>
                  <a:lnTo>
                    <a:pt x="1240" y="288"/>
                  </a:lnTo>
                  <a:lnTo>
                    <a:pt x="1248" y="298"/>
                  </a:lnTo>
                  <a:lnTo>
                    <a:pt x="1252" y="307"/>
                  </a:lnTo>
                  <a:lnTo>
                    <a:pt x="1253" y="319"/>
                  </a:lnTo>
                  <a:lnTo>
                    <a:pt x="1248" y="326"/>
                  </a:lnTo>
                  <a:lnTo>
                    <a:pt x="1244" y="332"/>
                  </a:lnTo>
                  <a:lnTo>
                    <a:pt x="1238" y="336"/>
                  </a:lnTo>
                  <a:lnTo>
                    <a:pt x="1231" y="340"/>
                  </a:lnTo>
                  <a:lnTo>
                    <a:pt x="1224" y="341"/>
                  </a:lnTo>
                  <a:lnTo>
                    <a:pt x="1216" y="345"/>
                  </a:lnTo>
                  <a:lnTo>
                    <a:pt x="1208" y="349"/>
                  </a:lnTo>
                  <a:lnTo>
                    <a:pt x="1203" y="354"/>
                  </a:lnTo>
                  <a:lnTo>
                    <a:pt x="1194" y="353"/>
                  </a:lnTo>
                  <a:lnTo>
                    <a:pt x="1185" y="353"/>
                  </a:lnTo>
                  <a:lnTo>
                    <a:pt x="1176" y="350"/>
                  </a:lnTo>
                  <a:lnTo>
                    <a:pt x="1168" y="348"/>
                  </a:lnTo>
                  <a:lnTo>
                    <a:pt x="1159" y="344"/>
                  </a:lnTo>
                  <a:lnTo>
                    <a:pt x="1150" y="343"/>
                  </a:lnTo>
                  <a:lnTo>
                    <a:pt x="1141" y="341"/>
                  </a:lnTo>
                  <a:lnTo>
                    <a:pt x="1133" y="344"/>
                  </a:lnTo>
                  <a:lnTo>
                    <a:pt x="1126" y="340"/>
                  </a:lnTo>
                  <a:lnTo>
                    <a:pt x="1118" y="337"/>
                  </a:lnTo>
                  <a:lnTo>
                    <a:pt x="1110" y="335"/>
                  </a:lnTo>
                  <a:lnTo>
                    <a:pt x="1102" y="334"/>
                  </a:lnTo>
                  <a:lnTo>
                    <a:pt x="1093" y="331"/>
                  </a:lnTo>
                  <a:lnTo>
                    <a:pt x="1086" y="330"/>
                  </a:lnTo>
                  <a:lnTo>
                    <a:pt x="1078" y="327"/>
                  </a:lnTo>
                  <a:lnTo>
                    <a:pt x="1070" y="327"/>
                  </a:lnTo>
                  <a:lnTo>
                    <a:pt x="1061" y="326"/>
                  </a:lnTo>
                  <a:lnTo>
                    <a:pt x="1052" y="325"/>
                  </a:lnTo>
                  <a:lnTo>
                    <a:pt x="1043" y="323"/>
                  </a:lnTo>
                  <a:lnTo>
                    <a:pt x="1035" y="322"/>
                  </a:lnTo>
                  <a:lnTo>
                    <a:pt x="1028" y="319"/>
                  </a:lnTo>
                  <a:lnTo>
                    <a:pt x="1020" y="318"/>
                  </a:lnTo>
                  <a:lnTo>
                    <a:pt x="1012" y="317"/>
                  </a:lnTo>
                  <a:lnTo>
                    <a:pt x="1004" y="316"/>
                  </a:lnTo>
                  <a:lnTo>
                    <a:pt x="995" y="312"/>
                  </a:lnTo>
                  <a:lnTo>
                    <a:pt x="986" y="309"/>
                  </a:lnTo>
                  <a:lnTo>
                    <a:pt x="977" y="307"/>
                  </a:lnTo>
                  <a:lnTo>
                    <a:pt x="970" y="305"/>
                  </a:lnTo>
                  <a:lnTo>
                    <a:pt x="961" y="303"/>
                  </a:lnTo>
                  <a:lnTo>
                    <a:pt x="952" y="301"/>
                  </a:lnTo>
                  <a:lnTo>
                    <a:pt x="943" y="299"/>
                  </a:lnTo>
                  <a:lnTo>
                    <a:pt x="935" y="299"/>
                  </a:lnTo>
                  <a:lnTo>
                    <a:pt x="924" y="296"/>
                  </a:lnTo>
                  <a:lnTo>
                    <a:pt x="915" y="295"/>
                  </a:lnTo>
                  <a:lnTo>
                    <a:pt x="906" y="292"/>
                  </a:lnTo>
                  <a:lnTo>
                    <a:pt x="899" y="292"/>
                  </a:lnTo>
                  <a:lnTo>
                    <a:pt x="888" y="291"/>
                  </a:lnTo>
                  <a:lnTo>
                    <a:pt x="879" y="290"/>
                  </a:lnTo>
                  <a:lnTo>
                    <a:pt x="870" y="290"/>
                  </a:lnTo>
                  <a:lnTo>
                    <a:pt x="863" y="290"/>
                  </a:lnTo>
                  <a:lnTo>
                    <a:pt x="852" y="288"/>
                  </a:lnTo>
                  <a:lnTo>
                    <a:pt x="843" y="287"/>
                  </a:lnTo>
                  <a:lnTo>
                    <a:pt x="834" y="286"/>
                  </a:lnTo>
                  <a:lnTo>
                    <a:pt x="825" y="286"/>
                  </a:lnTo>
                  <a:lnTo>
                    <a:pt x="816" y="285"/>
                  </a:lnTo>
                  <a:lnTo>
                    <a:pt x="807" y="285"/>
                  </a:lnTo>
                  <a:lnTo>
                    <a:pt x="798" y="285"/>
                  </a:lnTo>
                  <a:lnTo>
                    <a:pt x="790" y="285"/>
                  </a:lnTo>
                  <a:lnTo>
                    <a:pt x="780" y="283"/>
                  </a:lnTo>
                  <a:lnTo>
                    <a:pt x="771" y="282"/>
                  </a:lnTo>
                  <a:lnTo>
                    <a:pt x="762" y="281"/>
                  </a:lnTo>
                  <a:lnTo>
                    <a:pt x="753" y="281"/>
                  </a:lnTo>
                  <a:lnTo>
                    <a:pt x="744" y="279"/>
                  </a:lnTo>
                  <a:lnTo>
                    <a:pt x="735" y="279"/>
                  </a:lnTo>
                  <a:lnTo>
                    <a:pt x="726" y="279"/>
                  </a:lnTo>
                  <a:lnTo>
                    <a:pt x="718" y="279"/>
                  </a:lnTo>
                  <a:lnTo>
                    <a:pt x="708" y="278"/>
                  </a:lnTo>
                  <a:lnTo>
                    <a:pt x="699" y="277"/>
                  </a:lnTo>
                  <a:lnTo>
                    <a:pt x="690" y="276"/>
                  </a:lnTo>
                  <a:lnTo>
                    <a:pt x="682" y="276"/>
                  </a:lnTo>
                  <a:lnTo>
                    <a:pt x="673" y="274"/>
                  </a:lnTo>
                  <a:lnTo>
                    <a:pt x="664" y="273"/>
                  </a:lnTo>
                  <a:lnTo>
                    <a:pt x="655" y="273"/>
                  </a:lnTo>
                  <a:lnTo>
                    <a:pt x="647" y="273"/>
                  </a:lnTo>
                  <a:lnTo>
                    <a:pt x="638" y="272"/>
                  </a:lnTo>
                  <a:lnTo>
                    <a:pt x="629" y="272"/>
                  </a:lnTo>
                  <a:lnTo>
                    <a:pt x="620" y="270"/>
                  </a:lnTo>
                  <a:lnTo>
                    <a:pt x="612" y="270"/>
                  </a:lnTo>
                  <a:lnTo>
                    <a:pt x="603" y="270"/>
                  </a:lnTo>
                  <a:lnTo>
                    <a:pt x="594" y="270"/>
                  </a:lnTo>
                  <a:lnTo>
                    <a:pt x="585" y="270"/>
                  </a:lnTo>
                  <a:lnTo>
                    <a:pt x="578" y="270"/>
                  </a:lnTo>
                  <a:lnTo>
                    <a:pt x="569" y="269"/>
                  </a:lnTo>
                  <a:lnTo>
                    <a:pt x="560" y="269"/>
                  </a:lnTo>
                  <a:lnTo>
                    <a:pt x="550" y="269"/>
                  </a:lnTo>
                  <a:lnTo>
                    <a:pt x="543" y="269"/>
                  </a:lnTo>
                  <a:lnTo>
                    <a:pt x="534" y="269"/>
                  </a:lnTo>
                  <a:lnTo>
                    <a:pt x="525" y="269"/>
                  </a:lnTo>
                  <a:lnTo>
                    <a:pt x="516" y="269"/>
                  </a:lnTo>
                  <a:lnTo>
                    <a:pt x="508" y="269"/>
                  </a:lnTo>
                  <a:lnTo>
                    <a:pt x="499" y="269"/>
                  </a:lnTo>
                  <a:lnTo>
                    <a:pt x="490" y="269"/>
                  </a:lnTo>
                  <a:lnTo>
                    <a:pt x="481" y="269"/>
                  </a:lnTo>
                  <a:lnTo>
                    <a:pt x="473" y="269"/>
                  </a:lnTo>
                  <a:lnTo>
                    <a:pt x="464" y="269"/>
                  </a:lnTo>
                  <a:lnTo>
                    <a:pt x="455" y="269"/>
                  </a:lnTo>
                  <a:lnTo>
                    <a:pt x="446" y="269"/>
                  </a:lnTo>
                  <a:lnTo>
                    <a:pt x="438" y="270"/>
                  </a:lnTo>
                  <a:lnTo>
                    <a:pt x="429" y="270"/>
                  </a:lnTo>
                  <a:lnTo>
                    <a:pt x="420" y="270"/>
                  </a:lnTo>
                  <a:lnTo>
                    <a:pt x="411" y="270"/>
                  </a:lnTo>
                  <a:lnTo>
                    <a:pt x="403" y="270"/>
                  </a:lnTo>
                  <a:lnTo>
                    <a:pt x="394" y="270"/>
                  </a:lnTo>
                  <a:lnTo>
                    <a:pt x="385" y="270"/>
                  </a:lnTo>
                  <a:lnTo>
                    <a:pt x="376" y="270"/>
                  </a:lnTo>
                  <a:lnTo>
                    <a:pt x="369" y="272"/>
                  </a:lnTo>
                  <a:lnTo>
                    <a:pt x="360" y="272"/>
                  </a:lnTo>
                  <a:lnTo>
                    <a:pt x="351" y="272"/>
                  </a:lnTo>
                  <a:lnTo>
                    <a:pt x="342" y="272"/>
                  </a:lnTo>
                  <a:lnTo>
                    <a:pt x="334" y="273"/>
                  </a:lnTo>
                  <a:lnTo>
                    <a:pt x="325" y="273"/>
                  </a:lnTo>
                  <a:lnTo>
                    <a:pt x="316" y="274"/>
                  </a:lnTo>
                  <a:lnTo>
                    <a:pt x="308" y="274"/>
                  </a:lnTo>
                  <a:lnTo>
                    <a:pt x="300" y="276"/>
                  </a:lnTo>
                  <a:lnTo>
                    <a:pt x="291" y="276"/>
                  </a:lnTo>
                  <a:lnTo>
                    <a:pt x="282" y="276"/>
                  </a:lnTo>
                  <a:lnTo>
                    <a:pt x="273" y="276"/>
                  </a:lnTo>
                  <a:lnTo>
                    <a:pt x="265" y="277"/>
                  </a:lnTo>
                  <a:lnTo>
                    <a:pt x="256" y="277"/>
                  </a:lnTo>
                  <a:lnTo>
                    <a:pt x="249" y="278"/>
                  </a:lnTo>
                  <a:lnTo>
                    <a:pt x="240" y="279"/>
                  </a:lnTo>
                  <a:lnTo>
                    <a:pt x="232" y="281"/>
                  </a:lnTo>
                  <a:lnTo>
                    <a:pt x="223" y="281"/>
                  </a:lnTo>
                  <a:lnTo>
                    <a:pt x="215" y="281"/>
                  </a:lnTo>
                  <a:lnTo>
                    <a:pt x="206" y="281"/>
                  </a:lnTo>
                  <a:lnTo>
                    <a:pt x="198" y="282"/>
                  </a:lnTo>
                  <a:lnTo>
                    <a:pt x="189" y="282"/>
                  </a:lnTo>
                  <a:lnTo>
                    <a:pt x="182" y="283"/>
                  </a:lnTo>
                  <a:lnTo>
                    <a:pt x="174" y="285"/>
                  </a:lnTo>
                  <a:lnTo>
                    <a:pt x="166" y="286"/>
                  </a:lnTo>
                  <a:lnTo>
                    <a:pt x="155" y="285"/>
                  </a:lnTo>
                  <a:lnTo>
                    <a:pt x="143" y="285"/>
                  </a:lnTo>
                  <a:lnTo>
                    <a:pt x="131" y="287"/>
                  </a:lnTo>
                  <a:lnTo>
                    <a:pt x="121" y="292"/>
                  </a:lnTo>
                  <a:lnTo>
                    <a:pt x="109" y="296"/>
                  </a:lnTo>
                  <a:lnTo>
                    <a:pt x="98" y="301"/>
                  </a:lnTo>
                  <a:lnTo>
                    <a:pt x="86" y="305"/>
                  </a:lnTo>
                  <a:lnTo>
                    <a:pt x="76" y="310"/>
                  </a:lnTo>
                  <a:lnTo>
                    <a:pt x="64" y="312"/>
                  </a:lnTo>
                  <a:lnTo>
                    <a:pt x="54" y="314"/>
                  </a:lnTo>
                  <a:lnTo>
                    <a:pt x="44" y="313"/>
                  </a:lnTo>
                  <a:lnTo>
                    <a:pt x="36" y="313"/>
                  </a:lnTo>
                  <a:lnTo>
                    <a:pt x="27" y="308"/>
                  </a:lnTo>
                  <a:lnTo>
                    <a:pt x="19" y="300"/>
                  </a:lnTo>
                  <a:lnTo>
                    <a:pt x="15" y="295"/>
                  </a:lnTo>
                  <a:lnTo>
                    <a:pt x="11" y="290"/>
                  </a:lnTo>
                  <a:lnTo>
                    <a:pt x="9" y="283"/>
                  </a:lnTo>
                  <a:lnTo>
                    <a:pt x="6" y="277"/>
                  </a:lnTo>
                  <a:lnTo>
                    <a:pt x="4" y="270"/>
                  </a:lnTo>
                  <a:lnTo>
                    <a:pt x="2" y="264"/>
                  </a:lnTo>
                  <a:lnTo>
                    <a:pt x="0" y="256"/>
                  </a:lnTo>
                  <a:lnTo>
                    <a:pt x="0" y="250"/>
                  </a:lnTo>
                  <a:lnTo>
                    <a:pt x="0" y="236"/>
                  </a:lnTo>
                  <a:lnTo>
                    <a:pt x="5" y="223"/>
                  </a:lnTo>
                  <a:lnTo>
                    <a:pt x="11" y="216"/>
                  </a:lnTo>
                  <a:lnTo>
                    <a:pt x="20" y="212"/>
                  </a:lnTo>
                  <a:lnTo>
                    <a:pt x="29" y="210"/>
                  </a:lnTo>
                  <a:lnTo>
                    <a:pt x="40" y="210"/>
                  </a:lnTo>
                  <a:lnTo>
                    <a:pt x="50" y="209"/>
                  </a:lnTo>
                  <a:lnTo>
                    <a:pt x="60" y="209"/>
                  </a:lnTo>
                  <a:lnTo>
                    <a:pt x="69" y="209"/>
                  </a:lnTo>
                  <a:lnTo>
                    <a:pt x="80" y="210"/>
                  </a:lnTo>
                  <a:lnTo>
                    <a:pt x="82" y="202"/>
                  </a:lnTo>
                  <a:lnTo>
                    <a:pt x="84" y="194"/>
                  </a:lnTo>
                  <a:lnTo>
                    <a:pt x="84" y="187"/>
                  </a:lnTo>
                  <a:lnTo>
                    <a:pt x="84" y="179"/>
                  </a:lnTo>
                  <a:lnTo>
                    <a:pt x="82" y="170"/>
                  </a:lnTo>
                  <a:lnTo>
                    <a:pt x="82" y="161"/>
                  </a:lnTo>
                  <a:lnTo>
                    <a:pt x="82" y="153"/>
                  </a:lnTo>
                  <a:lnTo>
                    <a:pt x="88" y="147"/>
                  </a:lnTo>
                  <a:lnTo>
                    <a:pt x="93" y="138"/>
                  </a:lnTo>
                  <a:lnTo>
                    <a:pt x="100" y="132"/>
                  </a:lnTo>
                  <a:lnTo>
                    <a:pt x="109" y="129"/>
                  </a:lnTo>
                  <a:lnTo>
                    <a:pt x="118" y="127"/>
                  </a:lnTo>
                  <a:lnTo>
                    <a:pt x="127" y="126"/>
                  </a:lnTo>
                  <a:lnTo>
                    <a:pt x="138" y="126"/>
                  </a:lnTo>
                  <a:lnTo>
                    <a:pt x="148" y="127"/>
                  </a:lnTo>
                  <a:lnTo>
                    <a:pt x="158" y="130"/>
                  </a:lnTo>
                  <a:lnTo>
                    <a:pt x="166" y="132"/>
                  </a:lnTo>
                  <a:lnTo>
                    <a:pt x="174" y="138"/>
                  </a:lnTo>
                  <a:lnTo>
                    <a:pt x="182" y="139"/>
                  </a:lnTo>
                  <a:lnTo>
                    <a:pt x="191" y="138"/>
                  </a:lnTo>
                  <a:lnTo>
                    <a:pt x="196" y="126"/>
                  </a:lnTo>
                  <a:lnTo>
                    <a:pt x="196" y="116"/>
                  </a:lnTo>
                  <a:lnTo>
                    <a:pt x="193" y="101"/>
                  </a:lnTo>
                  <a:lnTo>
                    <a:pt x="197" y="90"/>
                  </a:lnTo>
                  <a:lnTo>
                    <a:pt x="202" y="81"/>
                  </a:lnTo>
                  <a:lnTo>
                    <a:pt x="210" y="74"/>
                  </a:lnTo>
                  <a:lnTo>
                    <a:pt x="218" y="69"/>
                  </a:lnTo>
                  <a:lnTo>
                    <a:pt x="227" y="67"/>
                  </a:lnTo>
                  <a:lnTo>
                    <a:pt x="236" y="64"/>
                  </a:lnTo>
                  <a:lnTo>
                    <a:pt x="246" y="65"/>
                  </a:lnTo>
                  <a:lnTo>
                    <a:pt x="256" y="65"/>
                  </a:lnTo>
                  <a:lnTo>
                    <a:pt x="267" y="68"/>
                  </a:lnTo>
                  <a:lnTo>
                    <a:pt x="273" y="68"/>
                  </a:lnTo>
                  <a:lnTo>
                    <a:pt x="281" y="72"/>
                  </a:lnTo>
                  <a:lnTo>
                    <a:pt x="287" y="78"/>
                  </a:lnTo>
                  <a:lnTo>
                    <a:pt x="295" y="85"/>
                  </a:lnTo>
                  <a:lnTo>
                    <a:pt x="302" y="89"/>
                  </a:lnTo>
                  <a:lnTo>
                    <a:pt x="308" y="91"/>
                  </a:lnTo>
                  <a:lnTo>
                    <a:pt x="316" y="87"/>
                  </a:lnTo>
                  <a:lnTo>
                    <a:pt x="324" y="80"/>
                  </a:lnTo>
                  <a:lnTo>
                    <a:pt x="322" y="71"/>
                  </a:lnTo>
                  <a:lnTo>
                    <a:pt x="324" y="64"/>
                  </a:lnTo>
                  <a:lnTo>
                    <a:pt x="326" y="56"/>
                  </a:lnTo>
                  <a:lnTo>
                    <a:pt x="331" y="52"/>
                  </a:lnTo>
                  <a:lnTo>
                    <a:pt x="342" y="43"/>
                  </a:lnTo>
                  <a:lnTo>
                    <a:pt x="354" y="37"/>
                  </a:lnTo>
                  <a:lnTo>
                    <a:pt x="361" y="34"/>
                  </a:lnTo>
                  <a:lnTo>
                    <a:pt x="369" y="32"/>
                  </a:lnTo>
                  <a:lnTo>
                    <a:pt x="376" y="29"/>
                  </a:lnTo>
                  <a:lnTo>
                    <a:pt x="384" y="29"/>
                  </a:lnTo>
                  <a:lnTo>
                    <a:pt x="391" y="28"/>
                  </a:lnTo>
                  <a:lnTo>
                    <a:pt x="398" y="29"/>
                  </a:lnTo>
                  <a:lnTo>
                    <a:pt x="406" y="31"/>
                  </a:lnTo>
                  <a:lnTo>
                    <a:pt x="414" y="34"/>
                  </a:lnTo>
                  <a:lnTo>
                    <a:pt x="423" y="42"/>
                  </a:lnTo>
                  <a:lnTo>
                    <a:pt x="432" y="54"/>
                  </a:lnTo>
                  <a:lnTo>
                    <a:pt x="436" y="58"/>
                  </a:lnTo>
                  <a:lnTo>
                    <a:pt x="442" y="61"/>
                  </a:lnTo>
                  <a:lnTo>
                    <a:pt x="447" y="63"/>
                  </a:lnTo>
                  <a:lnTo>
                    <a:pt x="456" y="61"/>
                  </a:lnTo>
                  <a:lnTo>
                    <a:pt x="459" y="52"/>
                  </a:lnTo>
                  <a:lnTo>
                    <a:pt x="463" y="45"/>
                  </a:lnTo>
                  <a:lnTo>
                    <a:pt x="467" y="38"/>
                  </a:lnTo>
                  <a:lnTo>
                    <a:pt x="473" y="33"/>
                  </a:lnTo>
                  <a:lnTo>
                    <a:pt x="480" y="27"/>
                  </a:lnTo>
                  <a:lnTo>
                    <a:pt x="486" y="21"/>
                  </a:lnTo>
                  <a:lnTo>
                    <a:pt x="494" y="18"/>
                  </a:lnTo>
                  <a:lnTo>
                    <a:pt x="503" y="15"/>
                  </a:lnTo>
                  <a:lnTo>
                    <a:pt x="511" y="11"/>
                  </a:lnTo>
                  <a:lnTo>
                    <a:pt x="521" y="10"/>
                  </a:lnTo>
                  <a:lnTo>
                    <a:pt x="530" y="9"/>
                  </a:lnTo>
                  <a:lnTo>
                    <a:pt x="540" y="10"/>
                  </a:lnTo>
                  <a:lnTo>
                    <a:pt x="549" y="10"/>
                  </a:lnTo>
                  <a:lnTo>
                    <a:pt x="560" y="14"/>
                  </a:lnTo>
                  <a:lnTo>
                    <a:pt x="569" y="18"/>
                  </a:lnTo>
                  <a:lnTo>
                    <a:pt x="578" y="24"/>
                  </a:lnTo>
                  <a:lnTo>
                    <a:pt x="585" y="31"/>
                  </a:lnTo>
                  <a:lnTo>
                    <a:pt x="593" y="40"/>
                  </a:lnTo>
                  <a:lnTo>
                    <a:pt x="596" y="42"/>
                  </a:lnTo>
                  <a:lnTo>
                    <a:pt x="599" y="46"/>
                  </a:lnTo>
                  <a:lnTo>
                    <a:pt x="605" y="46"/>
                  </a:lnTo>
                  <a:lnTo>
                    <a:pt x="612" y="43"/>
                  </a:lnTo>
                  <a:lnTo>
                    <a:pt x="615" y="36"/>
                  </a:lnTo>
                  <a:lnTo>
                    <a:pt x="620" y="28"/>
                  </a:lnTo>
                  <a:lnTo>
                    <a:pt x="624" y="20"/>
                  </a:lnTo>
                  <a:lnTo>
                    <a:pt x="632" y="14"/>
                  </a:lnTo>
                  <a:lnTo>
                    <a:pt x="637" y="7"/>
                  </a:lnTo>
                  <a:lnTo>
                    <a:pt x="645" y="3"/>
                  </a:lnTo>
                  <a:lnTo>
                    <a:pt x="652" y="1"/>
                  </a:lnTo>
                  <a:lnTo>
                    <a:pt x="663" y="1"/>
                  </a:lnTo>
                  <a:lnTo>
                    <a:pt x="672" y="0"/>
                  </a:lnTo>
                  <a:lnTo>
                    <a:pt x="682" y="1"/>
                  </a:lnTo>
                  <a:lnTo>
                    <a:pt x="691" y="2"/>
                  </a:lnTo>
                  <a:lnTo>
                    <a:pt x="701" y="6"/>
                  </a:lnTo>
                  <a:lnTo>
                    <a:pt x="709" y="9"/>
                  </a:lnTo>
                  <a:lnTo>
                    <a:pt x="718" y="14"/>
                  </a:lnTo>
                  <a:lnTo>
                    <a:pt x="726" y="18"/>
                  </a:lnTo>
                  <a:lnTo>
                    <a:pt x="735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3" name="Freeform 25"/>
            <p:cNvSpPr>
              <a:spLocks/>
            </p:cNvSpPr>
            <p:nvPr/>
          </p:nvSpPr>
          <p:spPr bwMode="auto">
            <a:xfrm>
              <a:off x="2982" y="1226"/>
              <a:ext cx="268" cy="404"/>
            </a:xfrm>
            <a:custGeom>
              <a:avLst/>
              <a:gdLst/>
              <a:ahLst/>
              <a:cxnLst>
                <a:cxn ang="0">
                  <a:pos x="361" y="29"/>
                </a:cxn>
                <a:cxn ang="0">
                  <a:pos x="323" y="77"/>
                </a:cxn>
                <a:cxn ang="0">
                  <a:pos x="295" y="131"/>
                </a:cxn>
                <a:cxn ang="0">
                  <a:pos x="283" y="160"/>
                </a:cxn>
                <a:cxn ang="0">
                  <a:pos x="273" y="188"/>
                </a:cxn>
                <a:cxn ang="0">
                  <a:pos x="267" y="219"/>
                </a:cxn>
                <a:cxn ang="0">
                  <a:pos x="259" y="249"/>
                </a:cxn>
                <a:cxn ang="0">
                  <a:pos x="255" y="280"/>
                </a:cxn>
                <a:cxn ang="0">
                  <a:pos x="251" y="311"/>
                </a:cxn>
                <a:cxn ang="0">
                  <a:pos x="251" y="341"/>
                </a:cxn>
                <a:cxn ang="0">
                  <a:pos x="251" y="372"/>
                </a:cxn>
                <a:cxn ang="0">
                  <a:pos x="255" y="405"/>
                </a:cxn>
                <a:cxn ang="0">
                  <a:pos x="260" y="437"/>
                </a:cxn>
                <a:cxn ang="0">
                  <a:pos x="268" y="469"/>
                </a:cxn>
                <a:cxn ang="0">
                  <a:pos x="273" y="514"/>
                </a:cxn>
                <a:cxn ang="0">
                  <a:pos x="291" y="561"/>
                </a:cxn>
                <a:cxn ang="0">
                  <a:pos x="317" y="607"/>
                </a:cxn>
                <a:cxn ang="0">
                  <a:pos x="350" y="654"/>
                </a:cxn>
                <a:cxn ang="0">
                  <a:pos x="390" y="695"/>
                </a:cxn>
                <a:cxn ang="0">
                  <a:pos x="436" y="734"/>
                </a:cxn>
                <a:cxn ang="0">
                  <a:pos x="483" y="765"/>
                </a:cxn>
                <a:cxn ang="0">
                  <a:pos x="536" y="789"/>
                </a:cxn>
                <a:cxn ang="0">
                  <a:pos x="506" y="789"/>
                </a:cxn>
                <a:cxn ang="0">
                  <a:pos x="473" y="792"/>
                </a:cxn>
                <a:cxn ang="0">
                  <a:pos x="436" y="794"/>
                </a:cxn>
                <a:cxn ang="0">
                  <a:pos x="399" y="798"/>
                </a:cxn>
                <a:cxn ang="0">
                  <a:pos x="362" y="801"/>
                </a:cxn>
                <a:cxn ang="0">
                  <a:pos x="326" y="805"/>
                </a:cxn>
                <a:cxn ang="0">
                  <a:pos x="292" y="806"/>
                </a:cxn>
                <a:cxn ang="0">
                  <a:pos x="263" y="807"/>
                </a:cxn>
                <a:cxn ang="0">
                  <a:pos x="225" y="775"/>
                </a:cxn>
                <a:cxn ang="0">
                  <a:pos x="196" y="736"/>
                </a:cxn>
                <a:cxn ang="0">
                  <a:pos x="171" y="691"/>
                </a:cxn>
                <a:cxn ang="0">
                  <a:pos x="142" y="694"/>
                </a:cxn>
                <a:cxn ang="0">
                  <a:pos x="112" y="691"/>
                </a:cxn>
                <a:cxn ang="0">
                  <a:pos x="90" y="659"/>
                </a:cxn>
                <a:cxn ang="0">
                  <a:pos x="89" y="616"/>
                </a:cxn>
                <a:cxn ang="0">
                  <a:pos x="82" y="578"/>
                </a:cxn>
                <a:cxn ang="0">
                  <a:pos x="47" y="561"/>
                </a:cxn>
                <a:cxn ang="0">
                  <a:pos x="14" y="526"/>
                </a:cxn>
                <a:cxn ang="0">
                  <a:pos x="38" y="479"/>
                </a:cxn>
                <a:cxn ang="0">
                  <a:pos x="37" y="437"/>
                </a:cxn>
                <a:cxn ang="0">
                  <a:pos x="4" y="390"/>
                </a:cxn>
                <a:cxn ang="0">
                  <a:pos x="20" y="353"/>
                </a:cxn>
                <a:cxn ang="0">
                  <a:pos x="44" y="321"/>
                </a:cxn>
                <a:cxn ang="0">
                  <a:pos x="72" y="290"/>
                </a:cxn>
                <a:cxn ang="0">
                  <a:pos x="85" y="259"/>
                </a:cxn>
                <a:cxn ang="0">
                  <a:pos x="60" y="228"/>
                </a:cxn>
                <a:cxn ang="0">
                  <a:pos x="58" y="203"/>
                </a:cxn>
                <a:cxn ang="0">
                  <a:pos x="80" y="174"/>
                </a:cxn>
                <a:cxn ang="0">
                  <a:pos x="109" y="147"/>
                </a:cxn>
                <a:cxn ang="0">
                  <a:pos x="140" y="124"/>
                </a:cxn>
                <a:cxn ang="0">
                  <a:pos x="149" y="99"/>
                </a:cxn>
                <a:cxn ang="0">
                  <a:pos x="122" y="81"/>
                </a:cxn>
                <a:cxn ang="0">
                  <a:pos x="143" y="47"/>
                </a:cxn>
                <a:cxn ang="0">
                  <a:pos x="191" y="18"/>
                </a:cxn>
                <a:cxn ang="0">
                  <a:pos x="238" y="1"/>
                </a:cxn>
                <a:cxn ang="0">
                  <a:pos x="283" y="6"/>
                </a:cxn>
              </a:cxnLst>
              <a:rect l="0" t="0" r="r" b="b"/>
              <a:pathLst>
                <a:path w="536" h="807">
                  <a:moveTo>
                    <a:pt x="295" y="15"/>
                  </a:moveTo>
                  <a:lnTo>
                    <a:pt x="383" y="7"/>
                  </a:lnTo>
                  <a:lnTo>
                    <a:pt x="371" y="18"/>
                  </a:lnTo>
                  <a:lnTo>
                    <a:pt x="361" y="29"/>
                  </a:lnTo>
                  <a:lnTo>
                    <a:pt x="350" y="41"/>
                  </a:lnTo>
                  <a:lnTo>
                    <a:pt x="341" y="53"/>
                  </a:lnTo>
                  <a:lnTo>
                    <a:pt x="332" y="64"/>
                  </a:lnTo>
                  <a:lnTo>
                    <a:pt x="323" y="77"/>
                  </a:lnTo>
                  <a:lnTo>
                    <a:pt x="316" y="90"/>
                  </a:lnTo>
                  <a:lnTo>
                    <a:pt x="309" y="104"/>
                  </a:lnTo>
                  <a:lnTo>
                    <a:pt x="301" y="117"/>
                  </a:lnTo>
                  <a:lnTo>
                    <a:pt x="295" y="131"/>
                  </a:lnTo>
                  <a:lnTo>
                    <a:pt x="291" y="138"/>
                  </a:lnTo>
                  <a:lnTo>
                    <a:pt x="289" y="144"/>
                  </a:lnTo>
                  <a:lnTo>
                    <a:pt x="286" y="152"/>
                  </a:lnTo>
                  <a:lnTo>
                    <a:pt x="283" y="160"/>
                  </a:lnTo>
                  <a:lnTo>
                    <a:pt x="280" y="166"/>
                  </a:lnTo>
                  <a:lnTo>
                    <a:pt x="278" y="174"/>
                  </a:lnTo>
                  <a:lnTo>
                    <a:pt x="274" y="180"/>
                  </a:lnTo>
                  <a:lnTo>
                    <a:pt x="273" y="188"/>
                  </a:lnTo>
                  <a:lnTo>
                    <a:pt x="270" y="196"/>
                  </a:lnTo>
                  <a:lnTo>
                    <a:pt x="269" y="203"/>
                  </a:lnTo>
                  <a:lnTo>
                    <a:pt x="267" y="211"/>
                  </a:lnTo>
                  <a:lnTo>
                    <a:pt x="267" y="219"/>
                  </a:lnTo>
                  <a:lnTo>
                    <a:pt x="264" y="225"/>
                  </a:lnTo>
                  <a:lnTo>
                    <a:pt x="263" y="233"/>
                  </a:lnTo>
                  <a:lnTo>
                    <a:pt x="260" y="241"/>
                  </a:lnTo>
                  <a:lnTo>
                    <a:pt x="259" y="249"/>
                  </a:lnTo>
                  <a:lnTo>
                    <a:pt x="258" y="256"/>
                  </a:lnTo>
                  <a:lnTo>
                    <a:pt x="256" y="264"/>
                  </a:lnTo>
                  <a:lnTo>
                    <a:pt x="255" y="272"/>
                  </a:lnTo>
                  <a:lnTo>
                    <a:pt x="255" y="280"/>
                  </a:lnTo>
                  <a:lnTo>
                    <a:pt x="254" y="287"/>
                  </a:lnTo>
                  <a:lnTo>
                    <a:pt x="252" y="295"/>
                  </a:lnTo>
                  <a:lnTo>
                    <a:pt x="251" y="303"/>
                  </a:lnTo>
                  <a:lnTo>
                    <a:pt x="251" y="311"/>
                  </a:lnTo>
                  <a:lnTo>
                    <a:pt x="251" y="318"/>
                  </a:lnTo>
                  <a:lnTo>
                    <a:pt x="251" y="326"/>
                  </a:lnTo>
                  <a:lnTo>
                    <a:pt x="251" y="334"/>
                  </a:lnTo>
                  <a:lnTo>
                    <a:pt x="251" y="341"/>
                  </a:lnTo>
                  <a:lnTo>
                    <a:pt x="251" y="349"/>
                  </a:lnTo>
                  <a:lnTo>
                    <a:pt x="251" y="357"/>
                  </a:lnTo>
                  <a:lnTo>
                    <a:pt x="251" y="365"/>
                  </a:lnTo>
                  <a:lnTo>
                    <a:pt x="251" y="372"/>
                  </a:lnTo>
                  <a:lnTo>
                    <a:pt x="251" y="380"/>
                  </a:lnTo>
                  <a:lnTo>
                    <a:pt x="252" y="388"/>
                  </a:lnTo>
                  <a:lnTo>
                    <a:pt x="254" y="396"/>
                  </a:lnTo>
                  <a:lnTo>
                    <a:pt x="255" y="405"/>
                  </a:lnTo>
                  <a:lnTo>
                    <a:pt x="255" y="412"/>
                  </a:lnTo>
                  <a:lnTo>
                    <a:pt x="258" y="420"/>
                  </a:lnTo>
                  <a:lnTo>
                    <a:pt x="258" y="428"/>
                  </a:lnTo>
                  <a:lnTo>
                    <a:pt x="260" y="437"/>
                  </a:lnTo>
                  <a:lnTo>
                    <a:pt x="261" y="445"/>
                  </a:lnTo>
                  <a:lnTo>
                    <a:pt x="264" y="452"/>
                  </a:lnTo>
                  <a:lnTo>
                    <a:pt x="265" y="460"/>
                  </a:lnTo>
                  <a:lnTo>
                    <a:pt x="268" y="469"/>
                  </a:lnTo>
                  <a:lnTo>
                    <a:pt x="268" y="479"/>
                  </a:lnTo>
                  <a:lnTo>
                    <a:pt x="268" y="491"/>
                  </a:lnTo>
                  <a:lnTo>
                    <a:pt x="269" y="503"/>
                  </a:lnTo>
                  <a:lnTo>
                    <a:pt x="273" y="514"/>
                  </a:lnTo>
                  <a:lnTo>
                    <a:pt x="277" y="526"/>
                  </a:lnTo>
                  <a:lnTo>
                    <a:pt x="281" y="538"/>
                  </a:lnTo>
                  <a:lnTo>
                    <a:pt x="285" y="549"/>
                  </a:lnTo>
                  <a:lnTo>
                    <a:pt x="291" y="561"/>
                  </a:lnTo>
                  <a:lnTo>
                    <a:pt x="295" y="572"/>
                  </a:lnTo>
                  <a:lnTo>
                    <a:pt x="301" y="584"/>
                  </a:lnTo>
                  <a:lnTo>
                    <a:pt x="309" y="596"/>
                  </a:lnTo>
                  <a:lnTo>
                    <a:pt x="317" y="607"/>
                  </a:lnTo>
                  <a:lnTo>
                    <a:pt x="323" y="619"/>
                  </a:lnTo>
                  <a:lnTo>
                    <a:pt x="331" y="630"/>
                  </a:lnTo>
                  <a:lnTo>
                    <a:pt x="340" y="642"/>
                  </a:lnTo>
                  <a:lnTo>
                    <a:pt x="350" y="654"/>
                  </a:lnTo>
                  <a:lnTo>
                    <a:pt x="358" y="664"/>
                  </a:lnTo>
                  <a:lnTo>
                    <a:pt x="368" y="674"/>
                  </a:lnTo>
                  <a:lnTo>
                    <a:pt x="379" y="685"/>
                  </a:lnTo>
                  <a:lnTo>
                    <a:pt x="390" y="695"/>
                  </a:lnTo>
                  <a:lnTo>
                    <a:pt x="401" y="704"/>
                  </a:lnTo>
                  <a:lnTo>
                    <a:pt x="412" y="714"/>
                  </a:lnTo>
                  <a:lnTo>
                    <a:pt x="424" y="723"/>
                  </a:lnTo>
                  <a:lnTo>
                    <a:pt x="436" y="734"/>
                  </a:lnTo>
                  <a:lnTo>
                    <a:pt x="447" y="741"/>
                  </a:lnTo>
                  <a:lnTo>
                    <a:pt x="459" y="749"/>
                  </a:lnTo>
                  <a:lnTo>
                    <a:pt x="470" y="757"/>
                  </a:lnTo>
                  <a:lnTo>
                    <a:pt x="483" y="765"/>
                  </a:lnTo>
                  <a:lnTo>
                    <a:pt x="496" y="771"/>
                  </a:lnTo>
                  <a:lnTo>
                    <a:pt x="509" y="777"/>
                  </a:lnTo>
                  <a:lnTo>
                    <a:pt x="522" y="783"/>
                  </a:lnTo>
                  <a:lnTo>
                    <a:pt x="536" y="789"/>
                  </a:lnTo>
                  <a:lnTo>
                    <a:pt x="528" y="789"/>
                  </a:lnTo>
                  <a:lnTo>
                    <a:pt x="521" y="789"/>
                  </a:lnTo>
                  <a:lnTo>
                    <a:pt x="513" y="789"/>
                  </a:lnTo>
                  <a:lnTo>
                    <a:pt x="506" y="789"/>
                  </a:lnTo>
                  <a:lnTo>
                    <a:pt x="497" y="789"/>
                  </a:lnTo>
                  <a:lnTo>
                    <a:pt x="490" y="790"/>
                  </a:lnTo>
                  <a:lnTo>
                    <a:pt x="481" y="790"/>
                  </a:lnTo>
                  <a:lnTo>
                    <a:pt x="473" y="792"/>
                  </a:lnTo>
                  <a:lnTo>
                    <a:pt x="463" y="792"/>
                  </a:lnTo>
                  <a:lnTo>
                    <a:pt x="454" y="793"/>
                  </a:lnTo>
                  <a:lnTo>
                    <a:pt x="445" y="793"/>
                  </a:lnTo>
                  <a:lnTo>
                    <a:pt x="436" y="794"/>
                  </a:lnTo>
                  <a:lnTo>
                    <a:pt x="425" y="794"/>
                  </a:lnTo>
                  <a:lnTo>
                    <a:pt x="417" y="795"/>
                  </a:lnTo>
                  <a:lnTo>
                    <a:pt x="407" y="797"/>
                  </a:lnTo>
                  <a:lnTo>
                    <a:pt x="399" y="798"/>
                  </a:lnTo>
                  <a:lnTo>
                    <a:pt x="389" y="798"/>
                  </a:lnTo>
                  <a:lnTo>
                    <a:pt x="380" y="799"/>
                  </a:lnTo>
                  <a:lnTo>
                    <a:pt x="370" y="799"/>
                  </a:lnTo>
                  <a:lnTo>
                    <a:pt x="362" y="801"/>
                  </a:lnTo>
                  <a:lnTo>
                    <a:pt x="352" y="801"/>
                  </a:lnTo>
                  <a:lnTo>
                    <a:pt x="343" y="802"/>
                  </a:lnTo>
                  <a:lnTo>
                    <a:pt x="334" y="803"/>
                  </a:lnTo>
                  <a:lnTo>
                    <a:pt x="326" y="805"/>
                  </a:lnTo>
                  <a:lnTo>
                    <a:pt x="317" y="805"/>
                  </a:lnTo>
                  <a:lnTo>
                    <a:pt x="308" y="805"/>
                  </a:lnTo>
                  <a:lnTo>
                    <a:pt x="300" y="805"/>
                  </a:lnTo>
                  <a:lnTo>
                    <a:pt x="292" y="806"/>
                  </a:lnTo>
                  <a:lnTo>
                    <a:pt x="283" y="806"/>
                  </a:lnTo>
                  <a:lnTo>
                    <a:pt x="276" y="806"/>
                  </a:lnTo>
                  <a:lnTo>
                    <a:pt x="269" y="806"/>
                  </a:lnTo>
                  <a:lnTo>
                    <a:pt x="263" y="807"/>
                  </a:lnTo>
                  <a:lnTo>
                    <a:pt x="254" y="802"/>
                  </a:lnTo>
                  <a:lnTo>
                    <a:pt x="245" y="794"/>
                  </a:lnTo>
                  <a:lnTo>
                    <a:pt x="234" y="785"/>
                  </a:lnTo>
                  <a:lnTo>
                    <a:pt x="225" y="775"/>
                  </a:lnTo>
                  <a:lnTo>
                    <a:pt x="215" y="763"/>
                  </a:lnTo>
                  <a:lnTo>
                    <a:pt x="206" y="753"/>
                  </a:lnTo>
                  <a:lnTo>
                    <a:pt x="198" y="743"/>
                  </a:lnTo>
                  <a:lnTo>
                    <a:pt x="196" y="736"/>
                  </a:lnTo>
                  <a:lnTo>
                    <a:pt x="189" y="723"/>
                  </a:lnTo>
                  <a:lnTo>
                    <a:pt x="187" y="710"/>
                  </a:lnTo>
                  <a:lnTo>
                    <a:pt x="180" y="699"/>
                  </a:lnTo>
                  <a:lnTo>
                    <a:pt x="171" y="691"/>
                  </a:lnTo>
                  <a:lnTo>
                    <a:pt x="163" y="691"/>
                  </a:lnTo>
                  <a:lnTo>
                    <a:pt x="156" y="692"/>
                  </a:lnTo>
                  <a:lnTo>
                    <a:pt x="148" y="692"/>
                  </a:lnTo>
                  <a:lnTo>
                    <a:pt x="142" y="694"/>
                  </a:lnTo>
                  <a:lnTo>
                    <a:pt x="134" y="692"/>
                  </a:lnTo>
                  <a:lnTo>
                    <a:pt x="126" y="692"/>
                  </a:lnTo>
                  <a:lnTo>
                    <a:pt x="118" y="691"/>
                  </a:lnTo>
                  <a:lnTo>
                    <a:pt x="112" y="691"/>
                  </a:lnTo>
                  <a:lnTo>
                    <a:pt x="103" y="683"/>
                  </a:lnTo>
                  <a:lnTo>
                    <a:pt x="96" y="677"/>
                  </a:lnTo>
                  <a:lnTo>
                    <a:pt x="91" y="668"/>
                  </a:lnTo>
                  <a:lnTo>
                    <a:pt x="90" y="659"/>
                  </a:lnTo>
                  <a:lnTo>
                    <a:pt x="87" y="647"/>
                  </a:lnTo>
                  <a:lnTo>
                    <a:pt x="87" y="637"/>
                  </a:lnTo>
                  <a:lnTo>
                    <a:pt x="87" y="627"/>
                  </a:lnTo>
                  <a:lnTo>
                    <a:pt x="89" y="616"/>
                  </a:lnTo>
                  <a:lnTo>
                    <a:pt x="87" y="605"/>
                  </a:lnTo>
                  <a:lnTo>
                    <a:pt x="87" y="594"/>
                  </a:lnTo>
                  <a:lnTo>
                    <a:pt x="85" y="585"/>
                  </a:lnTo>
                  <a:lnTo>
                    <a:pt x="82" y="578"/>
                  </a:lnTo>
                  <a:lnTo>
                    <a:pt x="77" y="570"/>
                  </a:lnTo>
                  <a:lnTo>
                    <a:pt x="69" y="565"/>
                  </a:lnTo>
                  <a:lnTo>
                    <a:pt x="59" y="561"/>
                  </a:lnTo>
                  <a:lnTo>
                    <a:pt x="47" y="561"/>
                  </a:lnTo>
                  <a:lnTo>
                    <a:pt x="16" y="567"/>
                  </a:lnTo>
                  <a:lnTo>
                    <a:pt x="13" y="553"/>
                  </a:lnTo>
                  <a:lnTo>
                    <a:pt x="13" y="540"/>
                  </a:lnTo>
                  <a:lnTo>
                    <a:pt x="14" y="526"/>
                  </a:lnTo>
                  <a:lnTo>
                    <a:pt x="19" y="514"/>
                  </a:lnTo>
                  <a:lnTo>
                    <a:pt x="24" y="503"/>
                  </a:lnTo>
                  <a:lnTo>
                    <a:pt x="31" y="491"/>
                  </a:lnTo>
                  <a:lnTo>
                    <a:pt x="38" y="479"/>
                  </a:lnTo>
                  <a:lnTo>
                    <a:pt x="47" y="469"/>
                  </a:lnTo>
                  <a:lnTo>
                    <a:pt x="47" y="456"/>
                  </a:lnTo>
                  <a:lnTo>
                    <a:pt x="44" y="446"/>
                  </a:lnTo>
                  <a:lnTo>
                    <a:pt x="37" y="437"/>
                  </a:lnTo>
                  <a:lnTo>
                    <a:pt x="33" y="428"/>
                  </a:lnTo>
                  <a:lnTo>
                    <a:pt x="0" y="411"/>
                  </a:lnTo>
                  <a:lnTo>
                    <a:pt x="1" y="400"/>
                  </a:lnTo>
                  <a:lnTo>
                    <a:pt x="4" y="390"/>
                  </a:lnTo>
                  <a:lnTo>
                    <a:pt x="7" y="380"/>
                  </a:lnTo>
                  <a:lnTo>
                    <a:pt x="11" y="372"/>
                  </a:lnTo>
                  <a:lnTo>
                    <a:pt x="15" y="362"/>
                  </a:lnTo>
                  <a:lnTo>
                    <a:pt x="20" y="353"/>
                  </a:lnTo>
                  <a:lnTo>
                    <a:pt x="25" y="345"/>
                  </a:lnTo>
                  <a:lnTo>
                    <a:pt x="32" y="338"/>
                  </a:lnTo>
                  <a:lnTo>
                    <a:pt x="37" y="329"/>
                  </a:lnTo>
                  <a:lnTo>
                    <a:pt x="44" y="321"/>
                  </a:lnTo>
                  <a:lnTo>
                    <a:pt x="50" y="313"/>
                  </a:lnTo>
                  <a:lnTo>
                    <a:pt x="58" y="305"/>
                  </a:lnTo>
                  <a:lnTo>
                    <a:pt x="64" y="298"/>
                  </a:lnTo>
                  <a:lnTo>
                    <a:pt x="72" y="290"/>
                  </a:lnTo>
                  <a:lnTo>
                    <a:pt x="80" y="282"/>
                  </a:lnTo>
                  <a:lnTo>
                    <a:pt x="87" y="274"/>
                  </a:lnTo>
                  <a:lnTo>
                    <a:pt x="86" y="267"/>
                  </a:lnTo>
                  <a:lnTo>
                    <a:pt x="85" y="259"/>
                  </a:lnTo>
                  <a:lnTo>
                    <a:pt x="82" y="252"/>
                  </a:lnTo>
                  <a:lnTo>
                    <a:pt x="80" y="247"/>
                  </a:lnTo>
                  <a:lnTo>
                    <a:pt x="69" y="236"/>
                  </a:lnTo>
                  <a:lnTo>
                    <a:pt x="60" y="228"/>
                  </a:lnTo>
                  <a:lnTo>
                    <a:pt x="50" y="228"/>
                  </a:lnTo>
                  <a:lnTo>
                    <a:pt x="51" y="219"/>
                  </a:lnTo>
                  <a:lnTo>
                    <a:pt x="54" y="211"/>
                  </a:lnTo>
                  <a:lnTo>
                    <a:pt x="58" y="203"/>
                  </a:lnTo>
                  <a:lnTo>
                    <a:pt x="63" y="196"/>
                  </a:lnTo>
                  <a:lnTo>
                    <a:pt x="67" y="188"/>
                  </a:lnTo>
                  <a:lnTo>
                    <a:pt x="73" y="180"/>
                  </a:lnTo>
                  <a:lnTo>
                    <a:pt x="80" y="174"/>
                  </a:lnTo>
                  <a:lnTo>
                    <a:pt x="87" y="167"/>
                  </a:lnTo>
                  <a:lnTo>
                    <a:pt x="94" y="160"/>
                  </a:lnTo>
                  <a:lnTo>
                    <a:pt x="102" y="153"/>
                  </a:lnTo>
                  <a:lnTo>
                    <a:pt x="109" y="147"/>
                  </a:lnTo>
                  <a:lnTo>
                    <a:pt x="117" y="142"/>
                  </a:lnTo>
                  <a:lnTo>
                    <a:pt x="125" y="134"/>
                  </a:lnTo>
                  <a:lnTo>
                    <a:pt x="132" y="129"/>
                  </a:lnTo>
                  <a:lnTo>
                    <a:pt x="140" y="124"/>
                  </a:lnTo>
                  <a:lnTo>
                    <a:pt x="149" y="120"/>
                  </a:lnTo>
                  <a:lnTo>
                    <a:pt x="151" y="113"/>
                  </a:lnTo>
                  <a:lnTo>
                    <a:pt x="151" y="107"/>
                  </a:lnTo>
                  <a:lnTo>
                    <a:pt x="149" y="99"/>
                  </a:lnTo>
                  <a:lnTo>
                    <a:pt x="148" y="94"/>
                  </a:lnTo>
                  <a:lnTo>
                    <a:pt x="140" y="84"/>
                  </a:lnTo>
                  <a:lnTo>
                    <a:pt x="129" y="82"/>
                  </a:lnTo>
                  <a:lnTo>
                    <a:pt x="122" y="81"/>
                  </a:lnTo>
                  <a:lnTo>
                    <a:pt x="117" y="80"/>
                  </a:lnTo>
                  <a:lnTo>
                    <a:pt x="123" y="68"/>
                  </a:lnTo>
                  <a:lnTo>
                    <a:pt x="132" y="58"/>
                  </a:lnTo>
                  <a:lnTo>
                    <a:pt x="143" y="47"/>
                  </a:lnTo>
                  <a:lnTo>
                    <a:pt x="154" y="40"/>
                  </a:lnTo>
                  <a:lnTo>
                    <a:pt x="166" y="32"/>
                  </a:lnTo>
                  <a:lnTo>
                    <a:pt x="179" y="24"/>
                  </a:lnTo>
                  <a:lnTo>
                    <a:pt x="191" y="18"/>
                  </a:lnTo>
                  <a:lnTo>
                    <a:pt x="205" y="13"/>
                  </a:lnTo>
                  <a:lnTo>
                    <a:pt x="215" y="7"/>
                  </a:lnTo>
                  <a:lnTo>
                    <a:pt x="227" y="4"/>
                  </a:lnTo>
                  <a:lnTo>
                    <a:pt x="238" y="1"/>
                  </a:lnTo>
                  <a:lnTo>
                    <a:pt x="250" y="0"/>
                  </a:lnTo>
                  <a:lnTo>
                    <a:pt x="261" y="0"/>
                  </a:lnTo>
                  <a:lnTo>
                    <a:pt x="273" y="2"/>
                  </a:lnTo>
                  <a:lnTo>
                    <a:pt x="283" y="6"/>
                  </a:lnTo>
                  <a:lnTo>
                    <a:pt x="29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4" name="Freeform 26"/>
            <p:cNvSpPr>
              <a:spLocks/>
            </p:cNvSpPr>
            <p:nvPr/>
          </p:nvSpPr>
          <p:spPr bwMode="auto">
            <a:xfrm>
              <a:off x="3624" y="1235"/>
              <a:ext cx="203" cy="386"/>
            </a:xfrm>
            <a:custGeom>
              <a:avLst/>
              <a:gdLst/>
              <a:ahLst/>
              <a:cxnLst>
                <a:cxn ang="0">
                  <a:pos x="203" y="23"/>
                </a:cxn>
                <a:cxn ang="0">
                  <a:pos x="254" y="44"/>
                </a:cxn>
                <a:cxn ang="0">
                  <a:pos x="298" y="73"/>
                </a:cxn>
                <a:cxn ang="0">
                  <a:pos x="326" y="112"/>
                </a:cxn>
                <a:cxn ang="0">
                  <a:pos x="325" y="138"/>
                </a:cxn>
                <a:cxn ang="0">
                  <a:pos x="298" y="144"/>
                </a:cxn>
                <a:cxn ang="0">
                  <a:pos x="303" y="170"/>
                </a:cxn>
                <a:cxn ang="0">
                  <a:pos x="338" y="200"/>
                </a:cxn>
                <a:cxn ang="0">
                  <a:pos x="374" y="238"/>
                </a:cxn>
                <a:cxn ang="0">
                  <a:pos x="397" y="281"/>
                </a:cxn>
                <a:cxn ang="0">
                  <a:pos x="399" y="323"/>
                </a:cxn>
                <a:cxn ang="0">
                  <a:pos x="369" y="322"/>
                </a:cxn>
                <a:cxn ang="0">
                  <a:pos x="356" y="345"/>
                </a:cxn>
                <a:cxn ang="0">
                  <a:pos x="372" y="380"/>
                </a:cxn>
                <a:cxn ang="0">
                  <a:pos x="392" y="415"/>
                </a:cxn>
                <a:cxn ang="0">
                  <a:pos x="405" y="450"/>
                </a:cxn>
                <a:cxn ang="0">
                  <a:pos x="391" y="485"/>
                </a:cxn>
                <a:cxn ang="0">
                  <a:pos x="350" y="512"/>
                </a:cxn>
                <a:cxn ang="0">
                  <a:pos x="356" y="549"/>
                </a:cxn>
                <a:cxn ang="0">
                  <a:pos x="365" y="585"/>
                </a:cxn>
                <a:cxn ang="0">
                  <a:pos x="365" y="621"/>
                </a:cxn>
                <a:cxn ang="0">
                  <a:pos x="346" y="646"/>
                </a:cxn>
                <a:cxn ang="0">
                  <a:pos x="312" y="636"/>
                </a:cxn>
                <a:cxn ang="0">
                  <a:pos x="285" y="647"/>
                </a:cxn>
                <a:cxn ang="0">
                  <a:pos x="277" y="682"/>
                </a:cxn>
                <a:cxn ang="0">
                  <a:pos x="271" y="719"/>
                </a:cxn>
                <a:cxn ang="0">
                  <a:pos x="254" y="749"/>
                </a:cxn>
                <a:cxn ang="0">
                  <a:pos x="223" y="763"/>
                </a:cxn>
                <a:cxn ang="0">
                  <a:pos x="195" y="759"/>
                </a:cxn>
                <a:cxn ang="0">
                  <a:pos x="166" y="771"/>
                </a:cxn>
                <a:cxn ang="0">
                  <a:pos x="115" y="765"/>
                </a:cxn>
                <a:cxn ang="0">
                  <a:pos x="84" y="743"/>
                </a:cxn>
                <a:cxn ang="0">
                  <a:pos x="119" y="691"/>
                </a:cxn>
                <a:cxn ang="0">
                  <a:pos x="148" y="646"/>
                </a:cxn>
                <a:cxn ang="0">
                  <a:pos x="136" y="619"/>
                </a:cxn>
                <a:cxn ang="0">
                  <a:pos x="143" y="576"/>
                </a:cxn>
                <a:cxn ang="0">
                  <a:pos x="150" y="534"/>
                </a:cxn>
                <a:cxn ang="0">
                  <a:pos x="154" y="491"/>
                </a:cxn>
                <a:cxn ang="0">
                  <a:pos x="157" y="449"/>
                </a:cxn>
                <a:cxn ang="0">
                  <a:pos x="156" y="406"/>
                </a:cxn>
                <a:cxn ang="0">
                  <a:pos x="155" y="363"/>
                </a:cxn>
                <a:cxn ang="0">
                  <a:pos x="151" y="321"/>
                </a:cxn>
                <a:cxn ang="0">
                  <a:pos x="145" y="280"/>
                </a:cxn>
                <a:cxn ang="0">
                  <a:pos x="134" y="238"/>
                </a:cxn>
                <a:cxn ang="0">
                  <a:pos x="123" y="198"/>
                </a:cxn>
                <a:cxn ang="0">
                  <a:pos x="108" y="160"/>
                </a:cxn>
                <a:cxn ang="0">
                  <a:pos x="90" y="124"/>
                </a:cxn>
                <a:cxn ang="0">
                  <a:pos x="70" y="87"/>
                </a:cxn>
                <a:cxn ang="0">
                  <a:pos x="47" y="54"/>
                </a:cxn>
                <a:cxn ang="0">
                  <a:pos x="19" y="22"/>
                </a:cxn>
                <a:cxn ang="0">
                  <a:pos x="9" y="0"/>
                </a:cxn>
                <a:cxn ang="0">
                  <a:pos x="50" y="4"/>
                </a:cxn>
                <a:cxn ang="0">
                  <a:pos x="92" y="11"/>
                </a:cxn>
                <a:cxn ang="0">
                  <a:pos x="133" y="15"/>
                </a:cxn>
              </a:cxnLst>
              <a:rect l="0" t="0" r="r" b="b"/>
              <a:pathLst>
                <a:path w="406" h="772">
                  <a:moveTo>
                    <a:pt x="165" y="15"/>
                  </a:moveTo>
                  <a:lnTo>
                    <a:pt x="177" y="17"/>
                  </a:lnTo>
                  <a:lnTo>
                    <a:pt x="191" y="19"/>
                  </a:lnTo>
                  <a:lnTo>
                    <a:pt x="203" y="23"/>
                  </a:lnTo>
                  <a:lnTo>
                    <a:pt x="217" y="28"/>
                  </a:lnTo>
                  <a:lnTo>
                    <a:pt x="230" y="32"/>
                  </a:lnTo>
                  <a:lnTo>
                    <a:pt x="243" y="37"/>
                  </a:lnTo>
                  <a:lnTo>
                    <a:pt x="254" y="44"/>
                  </a:lnTo>
                  <a:lnTo>
                    <a:pt x="267" y="51"/>
                  </a:lnTo>
                  <a:lnTo>
                    <a:pt x="277" y="58"/>
                  </a:lnTo>
                  <a:lnTo>
                    <a:pt x="289" y="66"/>
                  </a:lnTo>
                  <a:lnTo>
                    <a:pt x="298" y="73"/>
                  </a:lnTo>
                  <a:lnTo>
                    <a:pt x="308" y="85"/>
                  </a:lnTo>
                  <a:lnTo>
                    <a:pt x="316" y="94"/>
                  </a:lnTo>
                  <a:lnTo>
                    <a:pt x="324" y="107"/>
                  </a:lnTo>
                  <a:lnTo>
                    <a:pt x="326" y="112"/>
                  </a:lnTo>
                  <a:lnTo>
                    <a:pt x="330" y="118"/>
                  </a:lnTo>
                  <a:lnTo>
                    <a:pt x="333" y="126"/>
                  </a:lnTo>
                  <a:lnTo>
                    <a:pt x="337" y="134"/>
                  </a:lnTo>
                  <a:lnTo>
                    <a:pt x="325" y="138"/>
                  </a:lnTo>
                  <a:lnTo>
                    <a:pt x="313" y="138"/>
                  </a:lnTo>
                  <a:lnTo>
                    <a:pt x="306" y="138"/>
                  </a:lnTo>
                  <a:lnTo>
                    <a:pt x="302" y="140"/>
                  </a:lnTo>
                  <a:lnTo>
                    <a:pt x="298" y="144"/>
                  </a:lnTo>
                  <a:lnTo>
                    <a:pt x="298" y="152"/>
                  </a:lnTo>
                  <a:lnTo>
                    <a:pt x="298" y="158"/>
                  </a:lnTo>
                  <a:lnTo>
                    <a:pt x="301" y="165"/>
                  </a:lnTo>
                  <a:lnTo>
                    <a:pt x="303" y="170"/>
                  </a:lnTo>
                  <a:lnTo>
                    <a:pt x="307" y="176"/>
                  </a:lnTo>
                  <a:lnTo>
                    <a:pt x="316" y="184"/>
                  </a:lnTo>
                  <a:lnTo>
                    <a:pt x="328" y="193"/>
                  </a:lnTo>
                  <a:lnTo>
                    <a:pt x="338" y="200"/>
                  </a:lnTo>
                  <a:lnTo>
                    <a:pt x="350" y="209"/>
                  </a:lnTo>
                  <a:lnTo>
                    <a:pt x="360" y="216"/>
                  </a:lnTo>
                  <a:lnTo>
                    <a:pt x="368" y="229"/>
                  </a:lnTo>
                  <a:lnTo>
                    <a:pt x="374" y="238"/>
                  </a:lnTo>
                  <a:lnTo>
                    <a:pt x="382" y="249"/>
                  </a:lnTo>
                  <a:lnTo>
                    <a:pt x="387" y="259"/>
                  </a:lnTo>
                  <a:lnTo>
                    <a:pt x="393" y="271"/>
                  </a:lnTo>
                  <a:lnTo>
                    <a:pt x="397" y="281"/>
                  </a:lnTo>
                  <a:lnTo>
                    <a:pt x="401" y="293"/>
                  </a:lnTo>
                  <a:lnTo>
                    <a:pt x="404" y="304"/>
                  </a:lnTo>
                  <a:lnTo>
                    <a:pt x="405" y="318"/>
                  </a:lnTo>
                  <a:lnTo>
                    <a:pt x="399" y="323"/>
                  </a:lnTo>
                  <a:lnTo>
                    <a:pt x="392" y="325"/>
                  </a:lnTo>
                  <a:lnTo>
                    <a:pt x="384" y="323"/>
                  </a:lnTo>
                  <a:lnTo>
                    <a:pt x="377" y="323"/>
                  </a:lnTo>
                  <a:lnTo>
                    <a:pt x="369" y="322"/>
                  </a:lnTo>
                  <a:lnTo>
                    <a:pt x="362" y="323"/>
                  </a:lnTo>
                  <a:lnTo>
                    <a:pt x="357" y="327"/>
                  </a:lnTo>
                  <a:lnTo>
                    <a:pt x="356" y="336"/>
                  </a:lnTo>
                  <a:lnTo>
                    <a:pt x="356" y="345"/>
                  </a:lnTo>
                  <a:lnTo>
                    <a:pt x="360" y="354"/>
                  </a:lnTo>
                  <a:lnTo>
                    <a:pt x="364" y="363"/>
                  </a:lnTo>
                  <a:lnTo>
                    <a:pt x="368" y="372"/>
                  </a:lnTo>
                  <a:lnTo>
                    <a:pt x="372" y="380"/>
                  </a:lnTo>
                  <a:lnTo>
                    <a:pt x="378" y="389"/>
                  </a:lnTo>
                  <a:lnTo>
                    <a:pt x="382" y="398"/>
                  </a:lnTo>
                  <a:lnTo>
                    <a:pt x="388" y="407"/>
                  </a:lnTo>
                  <a:lnTo>
                    <a:pt x="392" y="415"/>
                  </a:lnTo>
                  <a:lnTo>
                    <a:pt x="397" y="423"/>
                  </a:lnTo>
                  <a:lnTo>
                    <a:pt x="400" y="432"/>
                  </a:lnTo>
                  <a:lnTo>
                    <a:pt x="404" y="441"/>
                  </a:lnTo>
                  <a:lnTo>
                    <a:pt x="405" y="450"/>
                  </a:lnTo>
                  <a:lnTo>
                    <a:pt x="406" y="460"/>
                  </a:lnTo>
                  <a:lnTo>
                    <a:pt x="406" y="471"/>
                  </a:lnTo>
                  <a:lnTo>
                    <a:pt x="405" y="482"/>
                  </a:lnTo>
                  <a:lnTo>
                    <a:pt x="391" y="485"/>
                  </a:lnTo>
                  <a:lnTo>
                    <a:pt x="378" y="490"/>
                  </a:lnTo>
                  <a:lnTo>
                    <a:pt x="364" y="494"/>
                  </a:lnTo>
                  <a:lnTo>
                    <a:pt x="351" y="503"/>
                  </a:lnTo>
                  <a:lnTo>
                    <a:pt x="350" y="512"/>
                  </a:lnTo>
                  <a:lnTo>
                    <a:pt x="350" y="521"/>
                  </a:lnTo>
                  <a:lnTo>
                    <a:pt x="351" y="530"/>
                  </a:lnTo>
                  <a:lnTo>
                    <a:pt x="353" y="540"/>
                  </a:lnTo>
                  <a:lnTo>
                    <a:pt x="356" y="549"/>
                  </a:lnTo>
                  <a:lnTo>
                    <a:pt x="359" y="558"/>
                  </a:lnTo>
                  <a:lnTo>
                    <a:pt x="361" y="567"/>
                  </a:lnTo>
                  <a:lnTo>
                    <a:pt x="364" y="578"/>
                  </a:lnTo>
                  <a:lnTo>
                    <a:pt x="365" y="585"/>
                  </a:lnTo>
                  <a:lnTo>
                    <a:pt x="366" y="594"/>
                  </a:lnTo>
                  <a:lnTo>
                    <a:pt x="366" y="603"/>
                  </a:lnTo>
                  <a:lnTo>
                    <a:pt x="368" y="614"/>
                  </a:lnTo>
                  <a:lnTo>
                    <a:pt x="365" y="621"/>
                  </a:lnTo>
                  <a:lnTo>
                    <a:pt x="362" y="630"/>
                  </a:lnTo>
                  <a:lnTo>
                    <a:pt x="359" y="639"/>
                  </a:lnTo>
                  <a:lnTo>
                    <a:pt x="355" y="650"/>
                  </a:lnTo>
                  <a:lnTo>
                    <a:pt x="346" y="646"/>
                  </a:lnTo>
                  <a:lnTo>
                    <a:pt x="338" y="643"/>
                  </a:lnTo>
                  <a:lnTo>
                    <a:pt x="329" y="641"/>
                  </a:lnTo>
                  <a:lnTo>
                    <a:pt x="321" y="638"/>
                  </a:lnTo>
                  <a:lnTo>
                    <a:pt x="312" y="636"/>
                  </a:lnTo>
                  <a:lnTo>
                    <a:pt x="304" y="636"/>
                  </a:lnTo>
                  <a:lnTo>
                    <a:pt x="297" y="636"/>
                  </a:lnTo>
                  <a:lnTo>
                    <a:pt x="289" y="639"/>
                  </a:lnTo>
                  <a:lnTo>
                    <a:pt x="285" y="647"/>
                  </a:lnTo>
                  <a:lnTo>
                    <a:pt x="283" y="655"/>
                  </a:lnTo>
                  <a:lnTo>
                    <a:pt x="280" y="664"/>
                  </a:lnTo>
                  <a:lnTo>
                    <a:pt x="279" y="673"/>
                  </a:lnTo>
                  <a:lnTo>
                    <a:pt x="277" y="682"/>
                  </a:lnTo>
                  <a:lnTo>
                    <a:pt x="276" y="692"/>
                  </a:lnTo>
                  <a:lnTo>
                    <a:pt x="275" y="701"/>
                  </a:lnTo>
                  <a:lnTo>
                    <a:pt x="274" y="712"/>
                  </a:lnTo>
                  <a:lnTo>
                    <a:pt x="271" y="719"/>
                  </a:lnTo>
                  <a:lnTo>
                    <a:pt x="268" y="727"/>
                  </a:lnTo>
                  <a:lnTo>
                    <a:pt x="264" y="735"/>
                  </a:lnTo>
                  <a:lnTo>
                    <a:pt x="261" y="744"/>
                  </a:lnTo>
                  <a:lnTo>
                    <a:pt x="254" y="749"/>
                  </a:lnTo>
                  <a:lnTo>
                    <a:pt x="248" y="756"/>
                  </a:lnTo>
                  <a:lnTo>
                    <a:pt x="240" y="759"/>
                  </a:lnTo>
                  <a:lnTo>
                    <a:pt x="231" y="765"/>
                  </a:lnTo>
                  <a:lnTo>
                    <a:pt x="223" y="763"/>
                  </a:lnTo>
                  <a:lnTo>
                    <a:pt x="217" y="763"/>
                  </a:lnTo>
                  <a:lnTo>
                    <a:pt x="209" y="761"/>
                  </a:lnTo>
                  <a:lnTo>
                    <a:pt x="203" y="761"/>
                  </a:lnTo>
                  <a:lnTo>
                    <a:pt x="195" y="759"/>
                  </a:lnTo>
                  <a:lnTo>
                    <a:pt x="190" y="761"/>
                  </a:lnTo>
                  <a:lnTo>
                    <a:pt x="185" y="765"/>
                  </a:lnTo>
                  <a:lnTo>
                    <a:pt x="181" y="772"/>
                  </a:lnTo>
                  <a:lnTo>
                    <a:pt x="166" y="771"/>
                  </a:lnTo>
                  <a:lnTo>
                    <a:pt x="155" y="770"/>
                  </a:lnTo>
                  <a:lnTo>
                    <a:pt x="141" y="768"/>
                  </a:lnTo>
                  <a:lnTo>
                    <a:pt x="129" y="767"/>
                  </a:lnTo>
                  <a:lnTo>
                    <a:pt x="115" y="765"/>
                  </a:lnTo>
                  <a:lnTo>
                    <a:pt x="102" y="763"/>
                  </a:lnTo>
                  <a:lnTo>
                    <a:pt x="90" y="759"/>
                  </a:lnTo>
                  <a:lnTo>
                    <a:pt x="79" y="757"/>
                  </a:lnTo>
                  <a:lnTo>
                    <a:pt x="84" y="743"/>
                  </a:lnTo>
                  <a:lnTo>
                    <a:pt x="92" y="730"/>
                  </a:lnTo>
                  <a:lnTo>
                    <a:pt x="101" y="716"/>
                  </a:lnTo>
                  <a:lnTo>
                    <a:pt x="110" y="704"/>
                  </a:lnTo>
                  <a:lnTo>
                    <a:pt x="119" y="691"/>
                  </a:lnTo>
                  <a:lnTo>
                    <a:pt x="129" y="679"/>
                  </a:lnTo>
                  <a:lnTo>
                    <a:pt x="138" y="667"/>
                  </a:lnTo>
                  <a:lnTo>
                    <a:pt x="148" y="655"/>
                  </a:lnTo>
                  <a:lnTo>
                    <a:pt x="148" y="646"/>
                  </a:lnTo>
                  <a:lnTo>
                    <a:pt x="145" y="639"/>
                  </a:lnTo>
                  <a:lnTo>
                    <a:pt x="139" y="633"/>
                  </a:lnTo>
                  <a:lnTo>
                    <a:pt x="134" y="630"/>
                  </a:lnTo>
                  <a:lnTo>
                    <a:pt x="136" y="619"/>
                  </a:lnTo>
                  <a:lnTo>
                    <a:pt x="138" y="609"/>
                  </a:lnTo>
                  <a:lnTo>
                    <a:pt x="139" y="598"/>
                  </a:lnTo>
                  <a:lnTo>
                    <a:pt x="142" y="588"/>
                  </a:lnTo>
                  <a:lnTo>
                    <a:pt x="143" y="576"/>
                  </a:lnTo>
                  <a:lnTo>
                    <a:pt x="146" y="566"/>
                  </a:lnTo>
                  <a:lnTo>
                    <a:pt x="147" y="556"/>
                  </a:lnTo>
                  <a:lnTo>
                    <a:pt x="150" y="545"/>
                  </a:lnTo>
                  <a:lnTo>
                    <a:pt x="150" y="534"/>
                  </a:lnTo>
                  <a:lnTo>
                    <a:pt x="151" y="523"/>
                  </a:lnTo>
                  <a:lnTo>
                    <a:pt x="152" y="513"/>
                  </a:lnTo>
                  <a:lnTo>
                    <a:pt x="154" y="503"/>
                  </a:lnTo>
                  <a:lnTo>
                    <a:pt x="154" y="491"/>
                  </a:lnTo>
                  <a:lnTo>
                    <a:pt x="155" y="481"/>
                  </a:lnTo>
                  <a:lnTo>
                    <a:pt x="156" y="471"/>
                  </a:lnTo>
                  <a:lnTo>
                    <a:pt x="157" y="460"/>
                  </a:lnTo>
                  <a:lnTo>
                    <a:pt x="157" y="449"/>
                  </a:lnTo>
                  <a:lnTo>
                    <a:pt x="157" y="438"/>
                  </a:lnTo>
                  <a:lnTo>
                    <a:pt x="157" y="428"/>
                  </a:lnTo>
                  <a:lnTo>
                    <a:pt x="157" y="418"/>
                  </a:lnTo>
                  <a:lnTo>
                    <a:pt x="156" y="406"/>
                  </a:lnTo>
                  <a:lnTo>
                    <a:pt x="156" y="396"/>
                  </a:lnTo>
                  <a:lnTo>
                    <a:pt x="156" y="385"/>
                  </a:lnTo>
                  <a:lnTo>
                    <a:pt x="156" y="375"/>
                  </a:lnTo>
                  <a:lnTo>
                    <a:pt x="155" y="363"/>
                  </a:lnTo>
                  <a:lnTo>
                    <a:pt x="154" y="353"/>
                  </a:lnTo>
                  <a:lnTo>
                    <a:pt x="152" y="343"/>
                  </a:lnTo>
                  <a:lnTo>
                    <a:pt x="152" y="333"/>
                  </a:lnTo>
                  <a:lnTo>
                    <a:pt x="151" y="321"/>
                  </a:lnTo>
                  <a:lnTo>
                    <a:pt x="150" y="311"/>
                  </a:lnTo>
                  <a:lnTo>
                    <a:pt x="148" y="300"/>
                  </a:lnTo>
                  <a:lnTo>
                    <a:pt x="147" y="291"/>
                  </a:lnTo>
                  <a:lnTo>
                    <a:pt x="145" y="280"/>
                  </a:lnTo>
                  <a:lnTo>
                    <a:pt x="142" y="269"/>
                  </a:lnTo>
                  <a:lnTo>
                    <a:pt x="139" y="259"/>
                  </a:lnTo>
                  <a:lnTo>
                    <a:pt x="137" y="249"/>
                  </a:lnTo>
                  <a:lnTo>
                    <a:pt x="134" y="238"/>
                  </a:lnTo>
                  <a:lnTo>
                    <a:pt x="132" y="229"/>
                  </a:lnTo>
                  <a:lnTo>
                    <a:pt x="129" y="219"/>
                  </a:lnTo>
                  <a:lnTo>
                    <a:pt x="126" y="210"/>
                  </a:lnTo>
                  <a:lnTo>
                    <a:pt x="123" y="198"/>
                  </a:lnTo>
                  <a:lnTo>
                    <a:pt x="119" y="189"/>
                  </a:lnTo>
                  <a:lnTo>
                    <a:pt x="115" y="179"/>
                  </a:lnTo>
                  <a:lnTo>
                    <a:pt x="112" y="170"/>
                  </a:lnTo>
                  <a:lnTo>
                    <a:pt x="108" y="160"/>
                  </a:lnTo>
                  <a:lnTo>
                    <a:pt x="105" y="152"/>
                  </a:lnTo>
                  <a:lnTo>
                    <a:pt x="101" y="142"/>
                  </a:lnTo>
                  <a:lnTo>
                    <a:pt x="97" y="134"/>
                  </a:lnTo>
                  <a:lnTo>
                    <a:pt x="90" y="124"/>
                  </a:lnTo>
                  <a:lnTo>
                    <a:pt x="87" y="115"/>
                  </a:lnTo>
                  <a:lnTo>
                    <a:pt x="80" y="106"/>
                  </a:lnTo>
                  <a:lnTo>
                    <a:pt x="76" y="96"/>
                  </a:lnTo>
                  <a:lnTo>
                    <a:pt x="70" y="87"/>
                  </a:lnTo>
                  <a:lnTo>
                    <a:pt x="65" y="78"/>
                  </a:lnTo>
                  <a:lnTo>
                    <a:pt x="59" y="71"/>
                  </a:lnTo>
                  <a:lnTo>
                    <a:pt x="54" y="63"/>
                  </a:lnTo>
                  <a:lnTo>
                    <a:pt x="47" y="54"/>
                  </a:lnTo>
                  <a:lnTo>
                    <a:pt x="40" y="46"/>
                  </a:lnTo>
                  <a:lnTo>
                    <a:pt x="34" y="37"/>
                  </a:lnTo>
                  <a:lnTo>
                    <a:pt x="27" y="29"/>
                  </a:lnTo>
                  <a:lnTo>
                    <a:pt x="19" y="22"/>
                  </a:lnTo>
                  <a:lnTo>
                    <a:pt x="13" y="14"/>
                  </a:lnTo>
                  <a:lnTo>
                    <a:pt x="7" y="6"/>
                  </a:lnTo>
                  <a:lnTo>
                    <a:pt x="0" y="0"/>
                  </a:lnTo>
                  <a:lnTo>
                    <a:pt x="9" y="0"/>
                  </a:lnTo>
                  <a:lnTo>
                    <a:pt x="19" y="0"/>
                  </a:lnTo>
                  <a:lnTo>
                    <a:pt x="30" y="1"/>
                  </a:lnTo>
                  <a:lnTo>
                    <a:pt x="40" y="2"/>
                  </a:lnTo>
                  <a:lnTo>
                    <a:pt x="50" y="4"/>
                  </a:lnTo>
                  <a:lnTo>
                    <a:pt x="61" y="6"/>
                  </a:lnTo>
                  <a:lnTo>
                    <a:pt x="71" y="7"/>
                  </a:lnTo>
                  <a:lnTo>
                    <a:pt x="83" y="10"/>
                  </a:lnTo>
                  <a:lnTo>
                    <a:pt x="92" y="11"/>
                  </a:lnTo>
                  <a:lnTo>
                    <a:pt x="102" y="13"/>
                  </a:lnTo>
                  <a:lnTo>
                    <a:pt x="112" y="14"/>
                  </a:lnTo>
                  <a:lnTo>
                    <a:pt x="123" y="15"/>
                  </a:lnTo>
                  <a:lnTo>
                    <a:pt x="133" y="15"/>
                  </a:lnTo>
                  <a:lnTo>
                    <a:pt x="143" y="15"/>
                  </a:lnTo>
                  <a:lnTo>
                    <a:pt x="154" y="15"/>
                  </a:lnTo>
                  <a:lnTo>
                    <a:pt x="165" y="1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5" name="Freeform 27"/>
            <p:cNvSpPr>
              <a:spLocks/>
            </p:cNvSpPr>
            <p:nvPr/>
          </p:nvSpPr>
          <p:spPr bwMode="auto">
            <a:xfrm>
              <a:off x="3266" y="1230"/>
              <a:ext cx="87" cy="42"/>
            </a:xfrm>
            <a:custGeom>
              <a:avLst/>
              <a:gdLst/>
              <a:ahLst/>
              <a:cxnLst>
                <a:cxn ang="0">
                  <a:pos x="156" y="13"/>
                </a:cxn>
                <a:cxn ang="0">
                  <a:pos x="145" y="9"/>
                </a:cxn>
                <a:cxn ang="0">
                  <a:pos x="136" y="5"/>
                </a:cxn>
                <a:cxn ang="0">
                  <a:pos x="124" y="2"/>
                </a:cxn>
                <a:cxn ang="0">
                  <a:pos x="115" y="2"/>
                </a:cxn>
                <a:cxn ang="0">
                  <a:pos x="105" y="0"/>
                </a:cxn>
                <a:cxn ang="0">
                  <a:pos x="96" y="0"/>
                </a:cxn>
                <a:cxn ang="0">
                  <a:pos x="85" y="0"/>
                </a:cxn>
                <a:cxn ang="0">
                  <a:pos x="76" y="1"/>
                </a:cxn>
                <a:cxn ang="0">
                  <a:pos x="66" y="1"/>
                </a:cxn>
                <a:cxn ang="0">
                  <a:pos x="57" y="5"/>
                </a:cxn>
                <a:cxn ang="0">
                  <a:pos x="47" y="7"/>
                </a:cxn>
                <a:cxn ang="0">
                  <a:pos x="39" y="13"/>
                </a:cxn>
                <a:cxn ang="0">
                  <a:pos x="30" y="16"/>
                </a:cxn>
                <a:cxn ang="0">
                  <a:pos x="22" y="24"/>
                </a:cxn>
                <a:cxn ang="0">
                  <a:pos x="15" y="31"/>
                </a:cxn>
                <a:cxn ang="0">
                  <a:pos x="7" y="40"/>
                </a:cxn>
                <a:cxn ang="0">
                  <a:pos x="3" y="49"/>
                </a:cxn>
                <a:cxn ang="0">
                  <a:pos x="0" y="60"/>
                </a:cxn>
                <a:cxn ang="0">
                  <a:pos x="0" y="71"/>
                </a:cxn>
                <a:cxn ang="0">
                  <a:pos x="6" y="82"/>
                </a:cxn>
                <a:cxn ang="0">
                  <a:pos x="11" y="82"/>
                </a:cxn>
                <a:cxn ang="0">
                  <a:pos x="16" y="82"/>
                </a:cxn>
                <a:cxn ang="0">
                  <a:pos x="20" y="78"/>
                </a:cxn>
                <a:cxn ang="0">
                  <a:pos x="24" y="75"/>
                </a:cxn>
                <a:cxn ang="0">
                  <a:pos x="26" y="69"/>
                </a:cxn>
                <a:cxn ang="0">
                  <a:pos x="31" y="65"/>
                </a:cxn>
                <a:cxn ang="0">
                  <a:pos x="35" y="62"/>
                </a:cxn>
                <a:cxn ang="0">
                  <a:pos x="43" y="60"/>
                </a:cxn>
                <a:cxn ang="0">
                  <a:pos x="49" y="56"/>
                </a:cxn>
                <a:cxn ang="0">
                  <a:pos x="56" y="53"/>
                </a:cxn>
                <a:cxn ang="0">
                  <a:pos x="64" y="50"/>
                </a:cxn>
                <a:cxn ang="0">
                  <a:pos x="71" y="50"/>
                </a:cxn>
                <a:cxn ang="0">
                  <a:pos x="79" y="47"/>
                </a:cxn>
                <a:cxn ang="0">
                  <a:pos x="87" y="47"/>
                </a:cxn>
                <a:cxn ang="0">
                  <a:pos x="95" y="47"/>
                </a:cxn>
                <a:cxn ang="0">
                  <a:pos x="102" y="47"/>
                </a:cxn>
                <a:cxn ang="0">
                  <a:pos x="110" y="47"/>
                </a:cxn>
                <a:cxn ang="0">
                  <a:pos x="118" y="47"/>
                </a:cxn>
                <a:cxn ang="0">
                  <a:pos x="125" y="47"/>
                </a:cxn>
                <a:cxn ang="0">
                  <a:pos x="134" y="49"/>
                </a:cxn>
                <a:cxn ang="0">
                  <a:pos x="142" y="50"/>
                </a:cxn>
                <a:cxn ang="0">
                  <a:pos x="150" y="51"/>
                </a:cxn>
                <a:cxn ang="0">
                  <a:pos x="158" y="53"/>
                </a:cxn>
                <a:cxn ang="0">
                  <a:pos x="167" y="55"/>
                </a:cxn>
                <a:cxn ang="0">
                  <a:pos x="171" y="51"/>
                </a:cxn>
                <a:cxn ang="0">
                  <a:pos x="173" y="46"/>
                </a:cxn>
                <a:cxn ang="0">
                  <a:pos x="173" y="40"/>
                </a:cxn>
                <a:cxn ang="0">
                  <a:pos x="173" y="36"/>
                </a:cxn>
                <a:cxn ang="0">
                  <a:pos x="172" y="32"/>
                </a:cxn>
                <a:cxn ang="0">
                  <a:pos x="156" y="13"/>
                </a:cxn>
              </a:cxnLst>
              <a:rect l="0" t="0" r="r" b="b"/>
              <a:pathLst>
                <a:path w="173" h="82">
                  <a:moveTo>
                    <a:pt x="156" y="13"/>
                  </a:moveTo>
                  <a:lnTo>
                    <a:pt x="145" y="9"/>
                  </a:lnTo>
                  <a:lnTo>
                    <a:pt x="136" y="5"/>
                  </a:lnTo>
                  <a:lnTo>
                    <a:pt x="124" y="2"/>
                  </a:lnTo>
                  <a:lnTo>
                    <a:pt x="115" y="2"/>
                  </a:lnTo>
                  <a:lnTo>
                    <a:pt x="105" y="0"/>
                  </a:lnTo>
                  <a:lnTo>
                    <a:pt x="96" y="0"/>
                  </a:lnTo>
                  <a:lnTo>
                    <a:pt x="85" y="0"/>
                  </a:lnTo>
                  <a:lnTo>
                    <a:pt x="76" y="1"/>
                  </a:lnTo>
                  <a:lnTo>
                    <a:pt x="66" y="1"/>
                  </a:lnTo>
                  <a:lnTo>
                    <a:pt x="57" y="5"/>
                  </a:lnTo>
                  <a:lnTo>
                    <a:pt x="47" y="7"/>
                  </a:lnTo>
                  <a:lnTo>
                    <a:pt x="39" y="13"/>
                  </a:lnTo>
                  <a:lnTo>
                    <a:pt x="30" y="16"/>
                  </a:lnTo>
                  <a:lnTo>
                    <a:pt x="22" y="24"/>
                  </a:lnTo>
                  <a:lnTo>
                    <a:pt x="15" y="31"/>
                  </a:lnTo>
                  <a:lnTo>
                    <a:pt x="7" y="40"/>
                  </a:lnTo>
                  <a:lnTo>
                    <a:pt x="3" y="49"/>
                  </a:lnTo>
                  <a:lnTo>
                    <a:pt x="0" y="60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11" y="82"/>
                  </a:lnTo>
                  <a:lnTo>
                    <a:pt x="16" y="82"/>
                  </a:lnTo>
                  <a:lnTo>
                    <a:pt x="20" y="78"/>
                  </a:lnTo>
                  <a:lnTo>
                    <a:pt x="24" y="75"/>
                  </a:lnTo>
                  <a:lnTo>
                    <a:pt x="26" y="69"/>
                  </a:lnTo>
                  <a:lnTo>
                    <a:pt x="31" y="65"/>
                  </a:lnTo>
                  <a:lnTo>
                    <a:pt x="35" y="62"/>
                  </a:lnTo>
                  <a:lnTo>
                    <a:pt x="43" y="60"/>
                  </a:lnTo>
                  <a:lnTo>
                    <a:pt x="49" y="56"/>
                  </a:lnTo>
                  <a:lnTo>
                    <a:pt x="56" y="53"/>
                  </a:lnTo>
                  <a:lnTo>
                    <a:pt x="64" y="50"/>
                  </a:lnTo>
                  <a:lnTo>
                    <a:pt x="71" y="50"/>
                  </a:lnTo>
                  <a:lnTo>
                    <a:pt x="79" y="47"/>
                  </a:lnTo>
                  <a:lnTo>
                    <a:pt x="87" y="47"/>
                  </a:lnTo>
                  <a:lnTo>
                    <a:pt x="95" y="47"/>
                  </a:lnTo>
                  <a:lnTo>
                    <a:pt x="102" y="47"/>
                  </a:lnTo>
                  <a:lnTo>
                    <a:pt x="110" y="47"/>
                  </a:lnTo>
                  <a:lnTo>
                    <a:pt x="118" y="47"/>
                  </a:lnTo>
                  <a:lnTo>
                    <a:pt x="125" y="47"/>
                  </a:lnTo>
                  <a:lnTo>
                    <a:pt x="134" y="49"/>
                  </a:lnTo>
                  <a:lnTo>
                    <a:pt x="142" y="50"/>
                  </a:lnTo>
                  <a:lnTo>
                    <a:pt x="150" y="51"/>
                  </a:lnTo>
                  <a:lnTo>
                    <a:pt x="158" y="53"/>
                  </a:lnTo>
                  <a:lnTo>
                    <a:pt x="167" y="55"/>
                  </a:lnTo>
                  <a:lnTo>
                    <a:pt x="171" y="51"/>
                  </a:lnTo>
                  <a:lnTo>
                    <a:pt x="173" y="46"/>
                  </a:lnTo>
                  <a:lnTo>
                    <a:pt x="173" y="40"/>
                  </a:lnTo>
                  <a:lnTo>
                    <a:pt x="173" y="36"/>
                  </a:lnTo>
                  <a:lnTo>
                    <a:pt x="172" y="32"/>
                  </a:lnTo>
                  <a:lnTo>
                    <a:pt x="15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6" name="Freeform 28"/>
            <p:cNvSpPr>
              <a:spLocks/>
            </p:cNvSpPr>
            <p:nvPr/>
          </p:nvSpPr>
          <p:spPr bwMode="auto">
            <a:xfrm>
              <a:off x="3442" y="1236"/>
              <a:ext cx="84" cy="25"/>
            </a:xfrm>
            <a:custGeom>
              <a:avLst/>
              <a:gdLst/>
              <a:ahLst/>
              <a:cxnLst>
                <a:cxn ang="0">
                  <a:pos x="119" y="0"/>
                </a:cxn>
                <a:cxn ang="0">
                  <a:pos x="131" y="3"/>
                </a:cxn>
                <a:cxn ang="0">
                  <a:pos x="145" y="6"/>
                </a:cxn>
                <a:cxn ang="0">
                  <a:pos x="156" y="10"/>
                </a:cxn>
                <a:cxn ang="0">
                  <a:pos x="168" y="19"/>
                </a:cxn>
                <a:cxn ang="0">
                  <a:pos x="168" y="31"/>
                </a:cxn>
                <a:cxn ang="0">
                  <a:pos x="162" y="41"/>
                </a:cxn>
                <a:cxn ang="0">
                  <a:pos x="150" y="46"/>
                </a:cxn>
                <a:cxn ang="0">
                  <a:pos x="140" y="49"/>
                </a:cxn>
                <a:cxn ang="0">
                  <a:pos x="131" y="48"/>
                </a:cxn>
                <a:cxn ang="0">
                  <a:pos x="123" y="48"/>
                </a:cxn>
                <a:cxn ang="0">
                  <a:pos x="115" y="46"/>
                </a:cxn>
                <a:cxn ang="0">
                  <a:pos x="107" y="45"/>
                </a:cxn>
                <a:cxn ang="0">
                  <a:pos x="98" y="44"/>
                </a:cxn>
                <a:cxn ang="0">
                  <a:pos x="91" y="43"/>
                </a:cxn>
                <a:cxn ang="0">
                  <a:pos x="83" y="41"/>
                </a:cxn>
                <a:cxn ang="0">
                  <a:pos x="75" y="41"/>
                </a:cxn>
                <a:cxn ang="0">
                  <a:pos x="68" y="40"/>
                </a:cxn>
                <a:cxn ang="0">
                  <a:pos x="60" y="40"/>
                </a:cxn>
                <a:cxn ang="0">
                  <a:pos x="52" y="40"/>
                </a:cxn>
                <a:cxn ang="0">
                  <a:pos x="44" y="41"/>
                </a:cxn>
                <a:cxn ang="0">
                  <a:pos x="37" y="41"/>
                </a:cxn>
                <a:cxn ang="0">
                  <a:pos x="29" y="44"/>
                </a:cxn>
                <a:cxn ang="0">
                  <a:pos x="21" y="46"/>
                </a:cxn>
                <a:cxn ang="0">
                  <a:pos x="15" y="52"/>
                </a:cxn>
                <a:cxn ang="0">
                  <a:pos x="6" y="48"/>
                </a:cxn>
                <a:cxn ang="0">
                  <a:pos x="0" y="41"/>
                </a:cxn>
                <a:cxn ang="0">
                  <a:pos x="4" y="32"/>
                </a:cxn>
                <a:cxn ang="0">
                  <a:pos x="9" y="26"/>
                </a:cxn>
                <a:cxn ang="0">
                  <a:pos x="15" y="19"/>
                </a:cxn>
                <a:cxn ang="0">
                  <a:pos x="22" y="16"/>
                </a:cxn>
                <a:cxn ang="0">
                  <a:pos x="28" y="12"/>
                </a:cxn>
                <a:cxn ang="0">
                  <a:pos x="35" y="8"/>
                </a:cxn>
                <a:cxn ang="0">
                  <a:pos x="43" y="5"/>
                </a:cxn>
                <a:cxn ang="0">
                  <a:pos x="52" y="4"/>
                </a:cxn>
                <a:cxn ang="0">
                  <a:pos x="60" y="1"/>
                </a:cxn>
                <a:cxn ang="0">
                  <a:pos x="68" y="0"/>
                </a:cxn>
                <a:cxn ang="0">
                  <a:pos x="77" y="0"/>
                </a:cxn>
                <a:cxn ang="0">
                  <a:pos x="86" y="0"/>
                </a:cxn>
                <a:cxn ang="0">
                  <a:pos x="93" y="0"/>
                </a:cxn>
                <a:cxn ang="0">
                  <a:pos x="101" y="0"/>
                </a:cxn>
                <a:cxn ang="0">
                  <a:pos x="110" y="0"/>
                </a:cxn>
                <a:cxn ang="0">
                  <a:pos x="119" y="0"/>
                </a:cxn>
              </a:cxnLst>
              <a:rect l="0" t="0" r="r" b="b"/>
              <a:pathLst>
                <a:path w="168" h="52">
                  <a:moveTo>
                    <a:pt x="119" y="0"/>
                  </a:moveTo>
                  <a:lnTo>
                    <a:pt x="131" y="3"/>
                  </a:lnTo>
                  <a:lnTo>
                    <a:pt x="145" y="6"/>
                  </a:lnTo>
                  <a:lnTo>
                    <a:pt x="156" y="10"/>
                  </a:lnTo>
                  <a:lnTo>
                    <a:pt x="168" y="19"/>
                  </a:lnTo>
                  <a:lnTo>
                    <a:pt x="168" y="31"/>
                  </a:lnTo>
                  <a:lnTo>
                    <a:pt x="162" y="41"/>
                  </a:lnTo>
                  <a:lnTo>
                    <a:pt x="150" y="46"/>
                  </a:lnTo>
                  <a:lnTo>
                    <a:pt x="140" y="49"/>
                  </a:lnTo>
                  <a:lnTo>
                    <a:pt x="131" y="48"/>
                  </a:lnTo>
                  <a:lnTo>
                    <a:pt x="123" y="48"/>
                  </a:lnTo>
                  <a:lnTo>
                    <a:pt x="115" y="46"/>
                  </a:lnTo>
                  <a:lnTo>
                    <a:pt x="107" y="45"/>
                  </a:lnTo>
                  <a:lnTo>
                    <a:pt x="98" y="44"/>
                  </a:lnTo>
                  <a:lnTo>
                    <a:pt x="91" y="43"/>
                  </a:lnTo>
                  <a:lnTo>
                    <a:pt x="83" y="41"/>
                  </a:lnTo>
                  <a:lnTo>
                    <a:pt x="75" y="41"/>
                  </a:lnTo>
                  <a:lnTo>
                    <a:pt x="68" y="40"/>
                  </a:lnTo>
                  <a:lnTo>
                    <a:pt x="60" y="40"/>
                  </a:lnTo>
                  <a:lnTo>
                    <a:pt x="52" y="40"/>
                  </a:lnTo>
                  <a:lnTo>
                    <a:pt x="44" y="41"/>
                  </a:lnTo>
                  <a:lnTo>
                    <a:pt x="37" y="41"/>
                  </a:lnTo>
                  <a:lnTo>
                    <a:pt x="29" y="44"/>
                  </a:lnTo>
                  <a:lnTo>
                    <a:pt x="21" y="46"/>
                  </a:lnTo>
                  <a:lnTo>
                    <a:pt x="15" y="52"/>
                  </a:lnTo>
                  <a:lnTo>
                    <a:pt x="6" y="48"/>
                  </a:lnTo>
                  <a:lnTo>
                    <a:pt x="0" y="41"/>
                  </a:lnTo>
                  <a:lnTo>
                    <a:pt x="4" y="32"/>
                  </a:lnTo>
                  <a:lnTo>
                    <a:pt x="9" y="26"/>
                  </a:lnTo>
                  <a:lnTo>
                    <a:pt x="15" y="19"/>
                  </a:lnTo>
                  <a:lnTo>
                    <a:pt x="22" y="16"/>
                  </a:lnTo>
                  <a:lnTo>
                    <a:pt x="28" y="12"/>
                  </a:lnTo>
                  <a:lnTo>
                    <a:pt x="35" y="8"/>
                  </a:lnTo>
                  <a:lnTo>
                    <a:pt x="43" y="5"/>
                  </a:lnTo>
                  <a:lnTo>
                    <a:pt x="52" y="4"/>
                  </a:lnTo>
                  <a:lnTo>
                    <a:pt x="60" y="1"/>
                  </a:lnTo>
                  <a:lnTo>
                    <a:pt x="68" y="0"/>
                  </a:lnTo>
                  <a:lnTo>
                    <a:pt x="77" y="0"/>
                  </a:lnTo>
                  <a:lnTo>
                    <a:pt x="86" y="0"/>
                  </a:lnTo>
                  <a:lnTo>
                    <a:pt x="93" y="0"/>
                  </a:lnTo>
                  <a:lnTo>
                    <a:pt x="101" y="0"/>
                  </a:lnTo>
                  <a:lnTo>
                    <a:pt x="110" y="0"/>
                  </a:lnTo>
                  <a:lnTo>
                    <a:pt x="1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7" name="Freeform 29"/>
            <p:cNvSpPr>
              <a:spLocks/>
            </p:cNvSpPr>
            <p:nvPr/>
          </p:nvSpPr>
          <p:spPr bwMode="auto">
            <a:xfrm>
              <a:off x="3291" y="1289"/>
              <a:ext cx="60" cy="66"/>
            </a:xfrm>
            <a:custGeom>
              <a:avLst/>
              <a:gdLst/>
              <a:ahLst/>
              <a:cxnLst>
                <a:cxn ang="0">
                  <a:pos x="104" y="25"/>
                </a:cxn>
                <a:cxn ang="0">
                  <a:pos x="110" y="34"/>
                </a:cxn>
                <a:cxn ang="0">
                  <a:pos x="116" y="45"/>
                </a:cxn>
                <a:cxn ang="0">
                  <a:pos x="119" y="58"/>
                </a:cxn>
                <a:cxn ang="0">
                  <a:pos x="122" y="71"/>
                </a:cxn>
                <a:cxn ang="0">
                  <a:pos x="120" y="83"/>
                </a:cxn>
                <a:cxn ang="0">
                  <a:pos x="119" y="96"/>
                </a:cxn>
                <a:cxn ang="0">
                  <a:pos x="115" y="107"/>
                </a:cxn>
                <a:cxn ang="0">
                  <a:pos x="113" y="120"/>
                </a:cxn>
                <a:cxn ang="0">
                  <a:pos x="101" y="126"/>
                </a:cxn>
                <a:cxn ang="0">
                  <a:pos x="91" y="132"/>
                </a:cxn>
                <a:cxn ang="0">
                  <a:pos x="79" y="132"/>
                </a:cxn>
                <a:cxn ang="0">
                  <a:pos x="67" y="132"/>
                </a:cxn>
                <a:cxn ang="0">
                  <a:pos x="55" y="128"/>
                </a:cxn>
                <a:cxn ang="0">
                  <a:pos x="43" y="125"/>
                </a:cxn>
                <a:cxn ang="0">
                  <a:pos x="31" y="121"/>
                </a:cxn>
                <a:cxn ang="0">
                  <a:pos x="22" y="117"/>
                </a:cxn>
                <a:cxn ang="0">
                  <a:pos x="12" y="106"/>
                </a:cxn>
                <a:cxn ang="0">
                  <a:pos x="7" y="96"/>
                </a:cxn>
                <a:cxn ang="0">
                  <a:pos x="2" y="83"/>
                </a:cxn>
                <a:cxn ang="0">
                  <a:pos x="0" y="70"/>
                </a:cxn>
                <a:cxn ang="0">
                  <a:pos x="2" y="59"/>
                </a:cxn>
                <a:cxn ang="0">
                  <a:pos x="4" y="49"/>
                </a:cxn>
                <a:cxn ang="0">
                  <a:pos x="7" y="39"/>
                </a:cxn>
                <a:cxn ang="0">
                  <a:pos x="12" y="30"/>
                </a:cxn>
                <a:cxn ang="0">
                  <a:pos x="17" y="21"/>
                </a:cxn>
                <a:cxn ang="0">
                  <a:pos x="25" y="13"/>
                </a:cxn>
                <a:cxn ang="0">
                  <a:pos x="33" y="7"/>
                </a:cxn>
                <a:cxn ang="0">
                  <a:pos x="44" y="3"/>
                </a:cxn>
                <a:cxn ang="0">
                  <a:pos x="52" y="0"/>
                </a:cxn>
                <a:cxn ang="0">
                  <a:pos x="60" y="1"/>
                </a:cxn>
                <a:cxn ang="0">
                  <a:pos x="67" y="1"/>
                </a:cxn>
                <a:cxn ang="0">
                  <a:pos x="76" y="5"/>
                </a:cxn>
                <a:cxn ang="0">
                  <a:pos x="89" y="13"/>
                </a:cxn>
                <a:cxn ang="0">
                  <a:pos x="104" y="25"/>
                </a:cxn>
              </a:cxnLst>
              <a:rect l="0" t="0" r="r" b="b"/>
              <a:pathLst>
                <a:path w="122" h="132">
                  <a:moveTo>
                    <a:pt x="104" y="25"/>
                  </a:moveTo>
                  <a:lnTo>
                    <a:pt x="110" y="34"/>
                  </a:lnTo>
                  <a:lnTo>
                    <a:pt x="116" y="45"/>
                  </a:lnTo>
                  <a:lnTo>
                    <a:pt x="119" y="58"/>
                  </a:lnTo>
                  <a:lnTo>
                    <a:pt x="122" y="71"/>
                  </a:lnTo>
                  <a:lnTo>
                    <a:pt x="120" y="83"/>
                  </a:lnTo>
                  <a:lnTo>
                    <a:pt x="119" y="96"/>
                  </a:lnTo>
                  <a:lnTo>
                    <a:pt x="115" y="107"/>
                  </a:lnTo>
                  <a:lnTo>
                    <a:pt x="113" y="120"/>
                  </a:lnTo>
                  <a:lnTo>
                    <a:pt x="101" y="126"/>
                  </a:lnTo>
                  <a:lnTo>
                    <a:pt x="91" y="132"/>
                  </a:lnTo>
                  <a:lnTo>
                    <a:pt x="79" y="132"/>
                  </a:lnTo>
                  <a:lnTo>
                    <a:pt x="67" y="132"/>
                  </a:lnTo>
                  <a:lnTo>
                    <a:pt x="55" y="128"/>
                  </a:lnTo>
                  <a:lnTo>
                    <a:pt x="43" y="125"/>
                  </a:lnTo>
                  <a:lnTo>
                    <a:pt x="31" y="121"/>
                  </a:lnTo>
                  <a:lnTo>
                    <a:pt x="22" y="117"/>
                  </a:lnTo>
                  <a:lnTo>
                    <a:pt x="12" y="106"/>
                  </a:lnTo>
                  <a:lnTo>
                    <a:pt x="7" y="96"/>
                  </a:lnTo>
                  <a:lnTo>
                    <a:pt x="2" y="83"/>
                  </a:lnTo>
                  <a:lnTo>
                    <a:pt x="0" y="70"/>
                  </a:lnTo>
                  <a:lnTo>
                    <a:pt x="2" y="59"/>
                  </a:lnTo>
                  <a:lnTo>
                    <a:pt x="4" y="49"/>
                  </a:lnTo>
                  <a:lnTo>
                    <a:pt x="7" y="39"/>
                  </a:lnTo>
                  <a:lnTo>
                    <a:pt x="12" y="30"/>
                  </a:lnTo>
                  <a:lnTo>
                    <a:pt x="17" y="21"/>
                  </a:lnTo>
                  <a:lnTo>
                    <a:pt x="25" y="13"/>
                  </a:lnTo>
                  <a:lnTo>
                    <a:pt x="33" y="7"/>
                  </a:lnTo>
                  <a:lnTo>
                    <a:pt x="44" y="3"/>
                  </a:lnTo>
                  <a:lnTo>
                    <a:pt x="52" y="0"/>
                  </a:lnTo>
                  <a:lnTo>
                    <a:pt x="60" y="1"/>
                  </a:lnTo>
                  <a:lnTo>
                    <a:pt x="67" y="1"/>
                  </a:lnTo>
                  <a:lnTo>
                    <a:pt x="76" y="5"/>
                  </a:lnTo>
                  <a:lnTo>
                    <a:pt x="89" y="13"/>
                  </a:lnTo>
                  <a:lnTo>
                    <a:pt x="104" y="2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8" name="Freeform 30"/>
            <p:cNvSpPr>
              <a:spLocks/>
            </p:cNvSpPr>
            <p:nvPr/>
          </p:nvSpPr>
          <p:spPr bwMode="auto">
            <a:xfrm>
              <a:off x="3451" y="1297"/>
              <a:ext cx="65" cy="67"/>
            </a:xfrm>
            <a:custGeom>
              <a:avLst/>
              <a:gdLst/>
              <a:ahLst/>
              <a:cxnLst>
                <a:cxn ang="0">
                  <a:pos x="112" y="23"/>
                </a:cxn>
                <a:cxn ang="0">
                  <a:pos x="118" y="31"/>
                </a:cxn>
                <a:cxn ang="0">
                  <a:pos x="123" y="38"/>
                </a:cxn>
                <a:cxn ang="0">
                  <a:pos x="125" y="47"/>
                </a:cxn>
                <a:cxn ang="0">
                  <a:pos x="129" y="56"/>
                </a:cxn>
                <a:cxn ang="0">
                  <a:pos x="130" y="65"/>
                </a:cxn>
                <a:cxn ang="0">
                  <a:pos x="132" y="76"/>
                </a:cxn>
                <a:cxn ang="0">
                  <a:pos x="132" y="86"/>
                </a:cxn>
                <a:cxn ang="0">
                  <a:pos x="130" y="98"/>
                </a:cxn>
                <a:cxn ang="0">
                  <a:pos x="123" y="109"/>
                </a:cxn>
                <a:cxn ang="0">
                  <a:pos x="115" y="122"/>
                </a:cxn>
                <a:cxn ang="0">
                  <a:pos x="109" y="126"/>
                </a:cxn>
                <a:cxn ang="0">
                  <a:pos x="103" y="130"/>
                </a:cxn>
                <a:cxn ang="0">
                  <a:pos x="97" y="132"/>
                </a:cxn>
                <a:cxn ang="0">
                  <a:pos x="90" y="135"/>
                </a:cxn>
                <a:cxn ang="0">
                  <a:pos x="78" y="134"/>
                </a:cxn>
                <a:cxn ang="0">
                  <a:pos x="66" y="134"/>
                </a:cxn>
                <a:cxn ang="0">
                  <a:pos x="54" y="132"/>
                </a:cxn>
                <a:cxn ang="0">
                  <a:pos x="44" y="131"/>
                </a:cxn>
                <a:cxn ang="0">
                  <a:pos x="32" y="126"/>
                </a:cxn>
                <a:cxn ang="0">
                  <a:pos x="23" y="121"/>
                </a:cxn>
                <a:cxn ang="0">
                  <a:pos x="16" y="113"/>
                </a:cxn>
                <a:cxn ang="0">
                  <a:pos x="9" y="104"/>
                </a:cxn>
                <a:cxn ang="0">
                  <a:pos x="7" y="94"/>
                </a:cxn>
                <a:cxn ang="0">
                  <a:pos x="5" y="83"/>
                </a:cxn>
                <a:cxn ang="0">
                  <a:pos x="3" y="73"/>
                </a:cxn>
                <a:cxn ang="0">
                  <a:pos x="1" y="64"/>
                </a:cxn>
                <a:cxn ang="0">
                  <a:pos x="0" y="54"/>
                </a:cxn>
                <a:cxn ang="0">
                  <a:pos x="1" y="45"/>
                </a:cxn>
                <a:cxn ang="0">
                  <a:pos x="4" y="37"/>
                </a:cxn>
                <a:cxn ang="0">
                  <a:pos x="11" y="29"/>
                </a:cxn>
                <a:cxn ang="0">
                  <a:pos x="13" y="20"/>
                </a:cxn>
                <a:cxn ang="0">
                  <a:pos x="18" y="14"/>
                </a:cxn>
                <a:cxn ang="0">
                  <a:pos x="22" y="9"/>
                </a:cxn>
                <a:cxn ang="0">
                  <a:pos x="30" y="5"/>
                </a:cxn>
                <a:cxn ang="0">
                  <a:pos x="35" y="1"/>
                </a:cxn>
                <a:cxn ang="0">
                  <a:pos x="43" y="1"/>
                </a:cxn>
                <a:cxn ang="0">
                  <a:pos x="51" y="0"/>
                </a:cxn>
                <a:cxn ang="0">
                  <a:pos x="58" y="1"/>
                </a:cxn>
                <a:cxn ang="0">
                  <a:pos x="65" y="1"/>
                </a:cxn>
                <a:cxn ang="0">
                  <a:pos x="72" y="2"/>
                </a:cxn>
                <a:cxn ang="0">
                  <a:pos x="79" y="3"/>
                </a:cxn>
                <a:cxn ang="0">
                  <a:pos x="87" y="7"/>
                </a:cxn>
                <a:cxn ang="0">
                  <a:pos x="93" y="10"/>
                </a:cxn>
                <a:cxn ang="0">
                  <a:pos x="101" y="14"/>
                </a:cxn>
                <a:cxn ang="0">
                  <a:pos x="106" y="18"/>
                </a:cxn>
                <a:cxn ang="0">
                  <a:pos x="112" y="23"/>
                </a:cxn>
              </a:cxnLst>
              <a:rect l="0" t="0" r="r" b="b"/>
              <a:pathLst>
                <a:path w="132" h="135">
                  <a:moveTo>
                    <a:pt x="112" y="23"/>
                  </a:moveTo>
                  <a:lnTo>
                    <a:pt x="118" y="31"/>
                  </a:lnTo>
                  <a:lnTo>
                    <a:pt x="123" y="38"/>
                  </a:lnTo>
                  <a:lnTo>
                    <a:pt x="125" y="47"/>
                  </a:lnTo>
                  <a:lnTo>
                    <a:pt x="129" y="56"/>
                  </a:lnTo>
                  <a:lnTo>
                    <a:pt x="130" y="65"/>
                  </a:lnTo>
                  <a:lnTo>
                    <a:pt x="132" y="76"/>
                  </a:lnTo>
                  <a:lnTo>
                    <a:pt x="132" y="86"/>
                  </a:lnTo>
                  <a:lnTo>
                    <a:pt x="130" y="98"/>
                  </a:lnTo>
                  <a:lnTo>
                    <a:pt x="123" y="109"/>
                  </a:lnTo>
                  <a:lnTo>
                    <a:pt x="115" y="122"/>
                  </a:lnTo>
                  <a:lnTo>
                    <a:pt x="109" y="126"/>
                  </a:lnTo>
                  <a:lnTo>
                    <a:pt x="103" y="130"/>
                  </a:lnTo>
                  <a:lnTo>
                    <a:pt x="97" y="132"/>
                  </a:lnTo>
                  <a:lnTo>
                    <a:pt x="90" y="135"/>
                  </a:lnTo>
                  <a:lnTo>
                    <a:pt x="78" y="134"/>
                  </a:lnTo>
                  <a:lnTo>
                    <a:pt x="66" y="134"/>
                  </a:lnTo>
                  <a:lnTo>
                    <a:pt x="54" y="132"/>
                  </a:lnTo>
                  <a:lnTo>
                    <a:pt x="44" y="131"/>
                  </a:lnTo>
                  <a:lnTo>
                    <a:pt x="32" y="126"/>
                  </a:lnTo>
                  <a:lnTo>
                    <a:pt x="23" y="121"/>
                  </a:lnTo>
                  <a:lnTo>
                    <a:pt x="16" y="113"/>
                  </a:lnTo>
                  <a:lnTo>
                    <a:pt x="9" y="104"/>
                  </a:lnTo>
                  <a:lnTo>
                    <a:pt x="7" y="94"/>
                  </a:lnTo>
                  <a:lnTo>
                    <a:pt x="5" y="83"/>
                  </a:lnTo>
                  <a:lnTo>
                    <a:pt x="3" y="73"/>
                  </a:lnTo>
                  <a:lnTo>
                    <a:pt x="1" y="64"/>
                  </a:lnTo>
                  <a:lnTo>
                    <a:pt x="0" y="54"/>
                  </a:lnTo>
                  <a:lnTo>
                    <a:pt x="1" y="45"/>
                  </a:lnTo>
                  <a:lnTo>
                    <a:pt x="4" y="37"/>
                  </a:lnTo>
                  <a:lnTo>
                    <a:pt x="11" y="29"/>
                  </a:lnTo>
                  <a:lnTo>
                    <a:pt x="13" y="20"/>
                  </a:lnTo>
                  <a:lnTo>
                    <a:pt x="18" y="14"/>
                  </a:lnTo>
                  <a:lnTo>
                    <a:pt x="22" y="9"/>
                  </a:lnTo>
                  <a:lnTo>
                    <a:pt x="30" y="5"/>
                  </a:lnTo>
                  <a:lnTo>
                    <a:pt x="35" y="1"/>
                  </a:lnTo>
                  <a:lnTo>
                    <a:pt x="43" y="1"/>
                  </a:lnTo>
                  <a:lnTo>
                    <a:pt x="51" y="0"/>
                  </a:lnTo>
                  <a:lnTo>
                    <a:pt x="58" y="1"/>
                  </a:lnTo>
                  <a:lnTo>
                    <a:pt x="65" y="1"/>
                  </a:lnTo>
                  <a:lnTo>
                    <a:pt x="72" y="2"/>
                  </a:lnTo>
                  <a:lnTo>
                    <a:pt x="79" y="3"/>
                  </a:lnTo>
                  <a:lnTo>
                    <a:pt x="87" y="7"/>
                  </a:lnTo>
                  <a:lnTo>
                    <a:pt x="93" y="10"/>
                  </a:lnTo>
                  <a:lnTo>
                    <a:pt x="101" y="14"/>
                  </a:lnTo>
                  <a:lnTo>
                    <a:pt x="106" y="18"/>
                  </a:lnTo>
                  <a:lnTo>
                    <a:pt x="112" y="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99" name="Freeform 31"/>
            <p:cNvSpPr>
              <a:spLocks/>
            </p:cNvSpPr>
            <p:nvPr/>
          </p:nvSpPr>
          <p:spPr bwMode="auto">
            <a:xfrm>
              <a:off x="3256" y="1352"/>
              <a:ext cx="22" cy="21"/>
            </a:xfrm>
            <a:custGeom>
              <a:avLst/>
              <a:gdLst/>
              <a:ahLst/>
              <a:cxnLst>
                <a:cxn ang="0">
                  <a:pos x="44" y="16"/>
                </a:cxn>
                <a:cxn ang="0">
                  <a:pos x="42" y="24"/>
                </a:cxn>
                <a:cxn ang="0">
                  <a:pos x="40" y="33"/>
                </a:cxn>
                <a:cxn ang="0">
                  <a:pos x="35" y="38"/>
                </a:cxn>
                <a:cxn ang="0">
                  <a:pos x="27" y="42"/>
                </a:cxn>
                <a:cxn ang="0">
                  <a:pos x="17" y="42"/>
                </a:cxn>
                <a:cxn ang="0">
                  <a:pos x="9" y="39"/>
                </a:cxn>
                <a:cxn ang="0">
                  <a:pos x="2" y="31"/>
                </a:cxn>
                <a:cxn ang="0">
                  <a:pos x="0" y="25"/>
                </a:cxn>
                <a:cxn ang="0">
                  <a:pos x="1" y="17"/>
                </a:cxn>
                <a:cxn ang="0">
                  <a:pos x="6" y="10"/>
                </a:cxn>
                <a:cxn ang="0">
                  <a:pos x="13" y="4"/>
                </a:cxn>
                <a:cxn ang="0">
                  <a:pos x="20" y="2"/>
                </a:cxn>
                <a:cxn ang="0">
                  <a:pos x="27" y="0"/>
                </a:cxn>
                <a:cxn ang="0">
                  <a:pos x="35" y="3"/>
                </a:cxn>
                <a:cxn ang="0">
                  <a:pos x="40" y="8"/>
                </a:cxn>
                <a:cxn ang="0">
                  <a:pos x="44" y="16"/>
                </a:cxn>
              </a:cxnLst>
              <a:rect l="0" t="0" r="r" b="b"/>
              <a:pathLst>
                <a:path w="44" h="42">
                  <a:moveTo>
                    <a:pt x="44" y="16"/>
                  </a:moveTo>
                  <a:lnTo>
                    <a:pt x="42" y="24"/>
                  </a:lnTo>
                  <a:lnTo>
                    <a:pt x="40" y="33"/>
                  </a:lnTo>
                  <a:lnTo>
                    <a:pt x="35" y="38"/>
                  </a:lnTo>
                  <a:lnTo>
                    <a:pt x="27" y="42"/>
                  </a:lnTo>
                  <a:lnTo>
                    <a:pt x="17" y="42"/>
                  </a:lnTo>
                  <a:lnTo>
                    <a:pt x="9" y="39"/>
                  </a:lnTo>
                  <a:lnTo>
                    <a:pt x="2" y="31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6" y="10"/>
                  </a:lnTo>
                  <a:lnTo>
                    <a:pt x="13" y="4"/>
                  </a:lnTo>
                  <a:lnTo>
                    <a:pt x="20" y="2"/>
                  </a:lnTo>
                  <a:lnTo>
                    <a:pt x="27" y="0"/>
                  </a:lnTo>
                  <a:lnTo>
                    <a:pt x="35" y="3"/>
                  </a:lnTo>
                  <a:lnTo>
                    <a:pt x="40" y="8"/>
                  </a:lnTo>
                  <a:lnTo>
                    <a:pt x="44" y="1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0" name="Freeform 32"/>
            <p:cNvSpPr>
              <a:spLocks/>
            </p:cNvSpPr>
            <p:nvPr/>
          </p:nvSpPr>
          <p:spPr bwMode="auto">
            <a:xfrm>
              <a:off x="3278" y="1370"/>
              <a:ext cx="18" cy="20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29" y="32"/>
                </a:cxn>
                <a:cxn ang="0">
                  <a:pos x="22" y="40"/>
                </a:cxn>
                <a:cxn ang="0">
                  <a:pos x="14" y="40"/>
                </a:cxn>
                <a:cxn ang="0">
                  <a:pos x="6" y="37"/>
                </a:cxn>
                <a:cxn ang="0">
                  <a:pos x="1" y="33"/>
                </a:cxn>
                <a:cxn ang="0">
                  <a:pos x="0" y="28"/>
                </a:cxn>
                <a:cxn ang="0">
                  <a:pos x="0" y="19"/>
                </a:cxn>
                <a:cxn ang="0">
                  <a:pos x="3" y="11"/>
                </a:cxn>
                <a:cxn ang="0">
                  <a:pos x="10" y="5"/>
                </a:cxn>
                <a:cxn ang="0">
                  <a:pos x="18" y="2"/>
                </a:cxn>
                <a:cxn ang="0">
                  <a:pos x="24" y="0"/>
                </a:cxn>
                <a:cxn ang="0">
                  <a:pos x="31" y="2"/>
                </a:cxn>
                <a:cxn ang="0">
                  <a:pos x="34" y="9"/>
                </a:cxn>
                <a:cxn ang="0">
                  <a:pos x="36" y="20"/>
                </a:cxn>
              </a:cxnLst>
              <a:rect l="0" t="0" r="r" b="b"/>
              <a:pathLst>
                <a:path w="36" h="40">
                  <a:moveTo>
                    <a:pt x="36" y="20"/>
                  </a:moveTo>
                  <a:lnTo>
                    <a:pt x="29" y="32"/>
                  </a:lnTo>
                  <a:lnTo>
                    <a:pt x="22" y="40"/>
                  </a:lnTo>
                  <a:lnTo>
                    <a:pt x="14" y="40"/>
                  </a:lnTo>
                  <a:lnTo>
                    <a:pt x="6" y="37"/>
                  </a:lnTo>
                  <a:lnTo>
                    <a:pt x="1" y="33"/>
                  </a:lnTo>
                  <a:lnTo>
                    <a:pt x="0" y="28"/>
                  </a:lnTo>
                  <a:lnTo>
                    <a:pt x="0" y="19"/>
                  </a:lnTo>
                  <a:lnTo>
                    <a:pt x="3" y="11"/>
                  </a:lnTo>
                  <a:lnTo>
                    <a:pt x="10" y="5"/>
                  </a:lnTo>
                  <a:lnTo>
                    <a:pt x="18" y="2"/>
                  </a:lnTo>
                  <a:lnTo>
                    <a:pt x="24" y="0"/>
                  </a:lnTo>
                  <a:lnTo>
                    <a:pt x="31" y="2"/>
                  </a:lnTo>
                  <a:lnTo>
                    <a:pt x="34" y="9"/>
                  </a:lnTo>
                  <a:lnTo>
                    <a:pt x="36" y="2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1" name="Freeform 33"/>
            <p:cNvSpPr>
              <a:spLocks/>
            </p:cNvSpPr>
            <p:nvPr/>
          </p:nvSpPr>
          <p:spPr bwMode="auto">
            <a:xfrm>
              <a:off x="3536" y="1369"/>
              <a:ext cx="20" cy="21"/>
            </a:xfrm>
            <a:custGeom>
              <a:avLst/>
              <a:gdLst/>
              <a:ahLst/>
              <a:cxnLst>
                <a:cxn ang="0">
                  <a:pos x="40" y="17"/>
                </a:cxn>
                <a:cxn ang="0">
                  <a:pos x="40" y="23"/>
                </a:cxn>
                <a:cxn ang="0">
                  <a:pos x="37" y="31"/>
                </a:cxn>
                <a:cxn ang="0">
                  <a:pos x="31" y="36"/>
                </a:cxn>
                <a:cxn ang="0">
                  <a:pos x="26" y="41"/>
                </a:cxn>
                <a:cxn ang="0">
                  <a:pos x="15" y="39"/>
                </a:cxn>
                <a:cxn ang="0">
                  <a:pos x="8" y="32"/>
                </a:cxn>
                <a:cxn ang="0">
                  <a:pos x="3" y="23"/>
                </a:cxn>
                <a:cxn ang="0">
                  <a:pos x="0" y="15"/>
                </a:cxn>
                <a:cxn ang="0">
                  <a:pos x="2" y="5"/>
                </a:cxn>
                <a:cxn ang="0">
                  <a:pos x="11" y="0"/>
                </a:cxn>
                <a:cxn ang="0">
                  <a:pos x="18" y="0"/>
                </a:cxn>
                <a:cxn ang="0">
                  <a:pos x="28" y="4"/>
                </a:cxn>
                <a:cxn ang="0">
                  <a:pos x="34" y="9"/>
                </a:cxn>
                <a:cxn ang="0">
                  <a:pos x="40" y="17"/>
                </a:cxn>
              </a:cxnLst>
              <a:rect l="0" t="0" r="r" b="b"/>
              <a:pathLst>
                <a:path w="40" h="41">
                  <a:moveTo>
                    <a:pt x="40" y="17"/>
                  </a:moveTo>
                  <a:lnTo>
                    <a:pt x="40" y="23"/>
                  </a:lnTo>
                  <a:lnTo>
                    <a:pt x="37" y="31"/>
                  </a:lnTo>
                  <a:lnTo>
                    <a:pt x="31" y="36"/>
                  </a:lnTo>
                  <a:lnTo>
                    <a:pt x="26" y="41"/>
                  </a:lnTo>
                  <a:lnTo>
                    <a:pt x="15" y="39"/>
                  </a:lnTo>
                  <a:lnTo>
                    <a:pt x="8" y="32"/>
                  </a:lnTo>
                  <a:lnTo>
                    <a:pt x="3" y="23"/>
                  </a:lnTo>
                  <a:lnTo>
                    <a:pt x="0" y="15"/>
                  </a:lnTo>
                  <a:lnTo>
                    <a:pt x="2" y="5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8" y="4"/>
                  </a:lnTo>
                  <a:lnTo>
                    <a:pt x="34" y="9"/>
                  </a:lnTo>
                  <a:lnTo>
                    <a:pt x="4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2" name="Freeform 34"/>
            <p:cNvSpPr>
              <a:spLocks/>
            </p:cNvSpPr>
            <p:nvPr/>
          </p:nvSpPr>
          <p:spPr bwMode="auto">
            <a:xfrm>
              <a:off x="3311" y="1380"/>
              <a:ext cx="24" cy="23"/>
            </a:xfrm>
            <a:custGeom>
              <a:avLst/>
              <a:gdLst/>
              <a:ahLst/>
              <a:cxnLst>
                <a:cxn ang="0">
                  <a:pos x="46" y="13"/>
                </a:cxn>
                <a:cxn ang="0">
                  <a:pos x="43" y="22"/>
                </a:cxn>
                <a:cxn ang="0">
                  <a:pos x="37" y="31"/>
                </a:cxn>
                <a:cxn ang="0">
                  <a:pos x="29" y="37"/>
                </a:cxn>
                <a:cxn ang="0">
                  <a:pos x="23" y="45"/>
                </a:cxn>
                <a:cxn ang="0">
                  <a:pos x="15" y="44"/>
                </a:cxn>
                <a:cxn ang="0">
                  <a:pos x="10" y="40"/>
                </a:cxn>
                <a:cxn ang="0">
                  <a:pos x="5" y="33"/>
                </a:cxn>
                <a:cxn ang="0">
                  <a:pos x="1" y="28"/>
                </a:cxn>
                <a:cxn ang="0">
                  <a:pos x="0" y="18"/>
                </a:cxn>
                <a:cxn ang="0">
                  <a:pos x="4" y="10"/>
                </a:cxn>
                <a:cxn ang="0">
                  <a:pos x="10" y="4"/>
                </a:cxn>
                <a:cxn ang="0">
                  <a:pos x="19" y="1"/>
                </a:cxn>
                <a:cxn ang="0">
                  <a:pos x="25" y="0"/>
                </a:cxn>
                <a:cxn ang="0">
                  <a:pos x="32" y="5"/>
                </a:cxn>
                <a:cxn ang="0">
                  <a:pos x="38" y="10"/>
                </a:cxn>
                <a:cxn ang="0">
                  <a:pos x="46" y="13"/>
                </a:cxn>
              </a:cxnLst>
              <a:rect l="0" t="0" r="r" b="b"/>
              <a:pathLst>
                <a:path w="46" h="45">
                  <a:moveTo>
                    <a:pt x="46" y="13"/>
                  </a:moveTo>
                  <a:lnTo>
                    <a:pt x="43" y="22"/>
                  </a:lnTo>
                  <a:lnTo>
                    <a:pt x="37" y="31"/>
                  </a:lnTo>
                  <a:lnTo>
                    <a:pt x="29" y="37"/>
                  </a:lnTo>
                  <a:lnTo>
                    <a:pt x="23" y="45"/>
                  </a:lnTo>
                  <a:lnTo>
                    <a:pt x="15" y="44"/>
                  </a:lnTo>
                  <a:lnTo>
                    <a:pt x="10" y="40"/>
                  </a:lnTo>
                  <a:lnTo>
                    <a:pt x="5" y="33"/>
                  </a:lnTo>
                  <a:lnTo>
                    <a:pt x="1" y="28"/>
                  </a:lnTo>
                  <a:lnTo>
                    <a:pt x="0" y="18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9" y="1"/>
                  </a:lnTo>
                  <a:lnTo>
                    <a:pt x="25" y="0"/>
                  </a:lnTo>
                  <a:lnTo>
                    <a:pt x="32" y="5"/>
                  </a:lnTo>
                  <a:lnTo>
                    <a:pt x="38" y="10"/>
                  </a:lnTo>
                  <a:lnTo>
                    <a:pt x="46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3" name="Freeform 35"/>
            <p:cNvSpPr>
              <a:spLocks/>
            </p:cNvSpPr>
            <p:nvPr/>
          </p:nvSpPr>
          <p:spPr bwMode="auto">
            <a:xfrm>
              <a:off x="3350" y="1379"/>
              <a:ext cx="15" cy="28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8" y="40"/>
                </a:cxn>
                <a:cxn ang="0">
                  <a:pos x="28" y="46"/>
                </a:cxn>
                <a:cxn ang="0">
                  <a:pos x="26" y="51"/>
                </a:cxn>
                <a:cxn ang="0">
                  <a:pos x="23" y="55"/>
                </a:cxn>
                <a:cxn ang="0">
                  <a:pos x="16" y="51"/>
                </a:cxn>
                <a:cxn ang="0">
                  <a:pos x="10" y="47"/>
                </a:cxn>
                <a:cxn ang="0">
                  <a:pos x="6" y="42"/>
                </a:cxn>
                <a:cxn ang="0">
                  <a:pos x="5" y="37"/>
                </a:cxn>
                <a:cxn ang="0">
                  <a:pos x="3" y="29"/>
                </a:cxn>
                <a:cxn ang="0">
                  <a:pos x="1" y="23"/>
                </a:cxn>
                <a:cxn ang="0">
                  <a:pos x="0" y="16"/>
                </a:cxn>
                <a:cxn ang="0">
                  <a:pos x="0" y="10"/>
                </a:cxn>
                <a:cxn ang="0">
                  <a:pos x="5" y="1"/>
                </a:cxn>
                <a:cxn ang="0">
                  <a:pos x="10" y="0"/>
                </a:cxn>
                <a:cxn ang="0">
                  <a:pos x="14" y="1"/>
                </a:cxn>
                <a:cxn ang="0">
                  <a:pos x="19" y="6"/>
                </a:cxn>
                <a:cxn ang="0">
                  <a:pos x="22" y="13"/>
                </a:cxn>
                <a:cxn ang="0">
                  <a:pos x="26" y="20"/>
                </a:cxn>
                <a:cxn ang="0">
                  <a:pos x="28" y="27"/>
                </a:cxn>
                <a:cxn ang="0">
                  <a:pos x="31" y="34"/>
                </a:cxn>
              </a:cxnLst>
              <a:rect l="0" t="0" r="r" b="b"/>
              <a:pathLst>
                <a:path w="31" h="55">
                  <a:moveTo>
                    <a:pt x="31" y="34"/>
                  </a:moveTo>
                  <a:lnTo>
                    <a:pt x="28" y="40"/>
                  </a:lnTo>
                  <a:lnTo>
                    <a:pt x="28" y="46"/>
                  </a:lnTo>
                  <a:lnTo>
                    <a:pt x="26" y="51"/>
                  </a:lnTo>
                  <a:lnTo>
                    <a:pt x="23" y="55"/>
                  </a:lnTo>
                  <a:lnTo>
                    <a:pt x="16" y="51"/>
                  </a:lnTo>
                  <a:lnTo>
                    <a:pt x="10" y="47"/>
                  </a:lnTo>
                  <a:lnTo>
                    <a:pt x="6" y="42"/>
                  </a:lnTo>
                  <a:lnTo>
                    <a:pt x="5" y="37"/>
                  </a:lnTo>
                  <a:lnTo>
                    <a:pt x="3" y="29"/>
                  </a:lnTo>
                  <a:lnTo>
                    <a:pt x="1" y="23"/>
                  </a:lnTo>
                  <a:lnTo>
                    <a:pt x="0" y="16"/>
                  </a:lnTo>
                  <a:lnTo>
                    <a:pt x="0" y="10"/>
                  </a:lnTo>
                  <a:lnTo>
                    <a:pt x="5" y="1"/>
                  </a:lnTo>
                  <a:lnTo>
                    <a:pt x="10" y="0"/>
                  </a:lnTo>
                  <a:lnTo>
                    <a:pt x="14" y="1"/>
                  </a:lnTo>
                  <a:lnTo>
                    <a:pt x="19" y="6"/>
                  </a:lnTo>
                  <a:lnTo>
                    <a:pt x="22" y="13"/>
                  </a:lnTo>
                  <a:lnTo>
                    <a:pt x="26" y="20"/>
                  </a:lnTo>
                  <a:lnTo>
                    <a:pt x="28" y="27"/>
                  </a:lnTo>
                  <a:lnTo>
                    <a:pt x="31" y="3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4" name="Freeform 36"/>
            <p:cNvSpPr>
              <a:spLocks/>
            </p:cNvSpPr>
            <p:nvPr/>
          </p:nvSpPr>
          <p:spPr bwMode="auto">
            <a:xfrm>
              <a:off x="3442" y="1383"/>
              <a:ext cx="20" cy="24"/>
            </a:xfrm>
            <a:custGeom>
              <a:avLst/>
              <a:gdLst/>
              <a:ahLst/>
              <a:cxnLst>
                <a:cxn ang="0">
                  <a:pos x="41" y="19"/>
                </a:cxn>
                <a:cxn ang="0">
                  <a:pos x="38" y="27"/>
                </a:cxn>
                <a:cxn ang="0">
                  <a:pos x="34" y="36"/>
                </a:cxn>
                <a:cxn ang="0">
                  <a:pos x="27" y="43"/>
                </a:cxn>
                <a:cxn ang="0">
                  <a:pos x="21" y="49"/>
                </a:cxn>
                <a:cxn ang="0">
                  <a:pos x="8" y="48"/>
                </a:cxn>
                <a:cxn ang="0">
                  <a:pos x="1" y="40"/>
                </a:cxn>
                <a:cxn ang="0">
                  <a:pos x="0" y="27"/>
                </a:cxn>
                <a:cxn ang="0">
                  <a:pos x="4" y="17"/>
                </a:cxn>
                <a:cxn ang="0">
                  <a:pos x="10" y="8"/>
                </a:cxn>
                <a:cxn ang="0">
                  <a:pos x="19" y="1"/>
                </a:cxn>
                <a:cxn ang="0">
                  <a:pos x="29" y="0"/>
                </a:cxn>
                <a:cxn ang="0">
                  <a:pos x="34" y="5"/>
                </a:cxn>
                <a:cxn ang="0">
                  <a:pos x="36" y="12"/>
                </a:cxn>
                <a:cxn ang="0">
                  <a:pos x="41" y="19"/>
                </a:cxn>
              </a:cxnLst>
              <a:rect l="0" t="0" r="r" b="b"/>
              <a:pathLst>
                <a:path w="41" h="49">
                  <a:moveTo>
                    <a:pt x="41" y="19"/>
                  </a:moveTo>
                  <a:lnTo>
                    <a:pt x="38" y="27"/>
                  </a:lnTo>
                  <a:lnTo>
                    <a:pt x="34" y="36"/>
                  </a:lnTo>
                  <a:lnTo>
                    <a:pt x="27" y="43"/>
                  </a:lnTo>
                  <a:lnTo>
                    <a:pt x="21" y="49"/>
                  </a:lnTo>
                  <a:lnTo>
                    <a:pt x="8" y="48"/>
                  </a:lnTo>
                  <a:lnTo>
                    <a:pt x="1" y="40"/>
                  </a:lnTo>
                  <a:lnTo>
                    <a:pt x="0" y="27"/>
                  </a:lnTo>
                  <a:lnTo>
                    <a:pt x="4" y="17"/>
                  </a:lnTo>
                  <a:lnTo>
                    <a:pt x="10" y="8"/>
                  </a:lnTo>
                  <a:lnTo>
                    <a:pt x="19" y="1"/>
                  </a:lnTo>
                  <a:lnTo>
                    <a:pt x="29" y="0"/>
                  </a:lnTo>
                  <a:lnTo>
                    <a:pt x="34" y="5"/>
                  </a:lnTo>
                  <a:lnTo>
                    <a:pt x="36" y="12"/>
                  </a:lnTo>
                  <a:lnTo>
                    <a:pt x="41" y="1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5" name="Freeform 37"/>
            <p:cNvSpPr>
              <a:spLocks/>
            </p:cNvSpPr>
            <p:nvPr/>
          </p:nvSpPr>
          <p:spPr bwMode="auto">
            <a:xfrm>
              <a:off x="3507" y="1381"/>
              <a:ext cx="20" cy="28"/>
            </a:xfrm>
            <a:custGeom>
              <a:avLst/>
              <a:gdLst/>
              <a:ahLst/>
              <a:cxnLst>
                <a:cxn ang="0">
                  <a:pos x="42" y="21"/>
                </a:cxn>
                <a:cxn ang="0">
                  <a:pos x="39" y="29"/>
                </a:cxn>
                <a:cxn ang="0">
                  <a:pos x="40" y="40"/>
                </a:cxn>
                <a:cxn ang="0">
                  <a:pos x="40" y="49"/>
                </a:cxn>
                <a:cxn ang="0">
                  <a:pos x="35" y="55"/>
                </a:cxn>
                <a:cxn ang="0">
                  <a:pos x="25" y="51"/>
                </a:cxn>
                <a:cxn ang="0">
                  <a:pos x="15" y="47"/>
                </a:cxn>
                <a:cxn ang="0">
                  <a:pos x="7" y="41"/>
                </a:cxn>
                <a:cxn ang="0">
                  <a:pos x="3" y="33"/>
                </a:cxn>
                <a:cxn ang="0">
                  <a:pos x="0" y="21"/>
                </a:cxn>
                <a:cxn ang="0">
                  <a:pos x="3" y="12"/>
                </a:cxn>
                <a:cxn ang="0">
                  <a:pos x="7" y="5"/>
                </a:cxn>
                <a:cxn ang="0">
                  <a:pos x="15" y="0"/>
                </a:cxn>
                <a:cxn ang="0">
                  <a:pos x="22" y="0"/>
                </a:cxn>
                <a:cxn ang="0">
                  <a:pos x="30" y="6"/>
                </a:cxn>
                <a:cxn ang="0">
                  <a:pos x="35" y="14"/>
                </a:cxn>
                <a:cxn ang="0">
                  <a:pos x="42" y="21"/>
                </a:cxn>
              </a:cxnLst>
              <a:rect l="0" t="0" r="r" b="b"/>
              <a:pathLst>
                <a:path w="42" h="55">
                  <a:moveTo>
                    <a:pt x="42" y="21"/>
                  </a:moveTo>
                  <a:lnTo>
                    <a:pt x="39" y="29"/>
                  </a:lnTo>
                  <a:lnTo>
                    <a:pt x="40" y="40"/>
                  </a:lnTo>
                  <a:lnTo>
                    <a:pt x="40" y="49"/>
                  </a:lnTo>
                  <a:lnTo>
                    <a:pt x="35" y="55"/>
                  </a:lnTo>
                  <a:lnTo>
                    <a:pt x="25" y="51"/>
                  </a:lnTo>
                  <a:lnTo>
                    <a:pt x="15" y="47"/>
                  </a:lnTo>
                  <a:lnTo>
                    <a:pt x="7" y="41"/>
                  </a:lnTo>
                  <a:lnTo>
                    <a:pt x="3" y="33"/>
                  </a:lnTo>
                  <a:lnTo>
                    <a:pt x="0" y="21"/>
                  </a:lnTo>
                  <a:lnTo>
                    <a:pt x="3" y="12"/>
                  </a:lnTo>
                  <a:lnTo>
                    <a:pt x="7" y="5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30" y="6"/>
                  </a:lnTo>
                  <a:lnTo>
                    <a:pt x="35" y="14"/>
                  </a:lnTo>
                  <a:lnTo>
                    <a:pt x="42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6" name="Freeform 38"/>
            <p:cNvSpPr>
              <a:spLocks/>
            </p:cNvSpPr>
            <p:nvPr/>
          </p:nvSpPr>
          <p:spPr bwMode="auto">
            <a:xfrm>
              <a:off x="3477" y="1386"/>
              <a:ext cx="16" cy="23"/>
            </a:xfrm>
            <a:custGeom>
              <a:avLst/>
              <a:gdLst/>
              <a:ahLst/>
              <a:cxnLst>
                <a:cxn ang="0">
                  <a:pos x="31" y="37"/>
                </a:cxn>
                <a:cxn ang="0">
                  <a:pos x="25" y="39"/>
                </a:cxn>
                <a:cxn ang="0">
                  <a:pos x="19" y="44"/>
                </a:cxn>
                <a:cxn ang="0">
                  <a:pos x="14" y="45"/>
                </a:cxn>
                <a:cxn ang="0">
                  <a:pos x="9" y="44"/>
                </a:cxn>
                <a:cxn ang="0">
                  <a:pos x="4" y="37"/>
                </a:cxn>
                <a:cxn ang="0">
                  <a:pos x="1" y="31"/>
                </a:cxn>
                <a:cxn ang="0">
                  <a:pos x="0" y="23"/>
                </a:cxn>
                <a:cxn ang="0">
                  <a:pos x="3" y="17"/>
                </a:cxn>
                <a:cxn ang="0">
                  <a:pos x="18" y="0"/>
                </a:cxn>
                <a:cxn ang="0">
                  <a:pos x="26" y="5"/>
                </a:cxn>
                <a:cxn ang="0">
                  <a:pos x="30" y="15"/>
                </a:cxn>
                <a:cxn ang="0">
                  <a:pos x="31" y="26"/>
                </a:cxn>
                <a:cxn ang="0">
                  <a:pos x="31" y="37"/>
                </a:cxn>
              </a:cxnLst>
              <a:rect l="0" t="0" r="r" b="b"/>
              <a:pathLst>
                <a:path w="31" h="45">
                  <a:moveTo>
                    <a:pt x="31" y="37"/>
                  </a:moveTo>
                  <a:lnTo>
                    <a:pt x="25" y="39"/>
                  </a:lnTo>
                  <a:lnTo>
                    <a:pt x="19" y="44"/>
                  </a:lnTo>
                  <a:lnTo>
                    <a:pt x="14" y="45"/>
                  </a:lnTo>
                  <a:lnTo>
                    <a:pt x="9" y="44"/>
                  </a:lnTo>
                  <a:lnTo>
                    <a:pt x="4" y="37"/>
                  </a:lnTo>
                  <a:lnTo>
                    <a:pt x="1" y="31"/>
                  </a:lnTo>
                  <a:lnTo>
                    <a:pt x="0" y="23"/>
                  </a:lnTo>
                  <a:lnTo>
                    <a:pt x="3" y="17"/>
                  </a:lnTo>
                  <a:lnTo>
                    <a:pt x="18" y="0"/>
                  </a:lnTo>
                  <a:lnTo>
                    <a:pt x="26" y="5"/>
                  </a:lnTo>
                  <a:lnTo>
                    <a:pt x="30" y="15"/>
                  </a:lnTo>
                  <a:lnTo>
                    <a:pt x="31" y="26"/>
                  </a:lnTo>
                  <a:lnTo>
                    <a:pt x="31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7" name="Freeform 39"/>
            <p:cNvSpPr>
              <a:spLocks/>
            </p:cNvSpPr>
            <p:nvPr/>
          </p:nvSpPr>
          <p:spPr bwMode="auto">
            <a:xfrm>
              <a:off x="3181" y="1423"/>
              <a:ext cx="444" cy="119"/>
            </a:xfrm>
            <a:custGeom>
              <a:avLst/>
              <a:gdLst/>
              <a:ahLst/>
              <a:cxnLst>
                <a:cxn ang="0">
                  <a:pos x="488" y="227"/>
                </a:cxn>
                <a:cxn ang="0">
                  <a:pos x="534" y="213"/>
                </a:cxn>
                <a:cxn ang="0">
                  <a:pos x="584" y="199"/>
                </a:cxn>
                <a:cxn ang="0">
                  <a:pos x="637" y="184"/>
                </a:cxn>
                <a:cxn ang="0">
                  <a:pos x="689" y="168"/>
                </a:cxn>
                <a:cxn ang="0">
                  <a:pos x="742" y="153"/>
                </a:cxn>
                <a:cxn ang="0">
                  <a:pos x="791" y="138"/>
                </a:cxn>
                <a:cxn ang="0">
                  <a:pos x="836" y="127"/>
                </a:cxn>
                <a:cxn ang="0">
                  <a:pos x="863" y="155"/>
                </a:cxn>
                <a:cxn ang="0">
                  <a:pos x="871" y="184"/>
                </a:cxn>
                <a:cxn ang="0">
                  <a:pos x="886" y="182"/>
                </a:cxn>
                <a:cxn ang="0">
                  <a:pos x="877" y="132"/>
                </a:cxn>
                <a:cxn ang="0">
                  <a:pos x="860" y="84"/>
                </a:cxn>
                <a:cxn ang="0">
                  <a:pos x="842" y="46"/>
                </a:cxn>
                <a:cxn ang="0">
                  <a:pos x="824" y="44"/>
                </a:cxn>
                <a:cxn ang="0">
                  <a:pos x="835" y="71"/>
                </a:cxn>
                <a:cxn ang="0">
                  <a:pos x="835" y="104"/>
                </a:cxn>
                <a:cxn ang="0">
                  <a:pos x="796" y="115"/>
                </a:cxn>
                <a:cxn ang="0">
                  <a:pos x="747" y="131"/>
                </a:cxn>
                <a:cxn ang="0">
                  <a:pos x="712" y="140"/>
                </a:cxn>
                <a:cxn ang="0">
                  <a:pos x="682" y="147"/>
                </a:cxn>
                <a:cxn ang="0">
                  <a:pos x="654" y="156"/>
                </a:cxn>
                <a:cxn ang="0">
                  <a:pos x="624" y="165"/>
                </a:cxn>
                <a:cxn ang="0">
                  <a:pos x="595" y="173"/>
                </a:cxn>
                <a:cxn ang="0">
                  <a:pos x="566" y="181"/>
                </a:cxn>
                <a:cxn ang="0">
                  <a:pos x="521" y="194"/>
                </a:cxn>
                <a:cxn ang="0">
                  <a:pos x="479" y="204"/>
                </a:cxn>
                <a:cxn ang="0">
                  <a:pos x="452" y="209"/>
                </a:cxn>
                <a:cxn ang="0">
                  <a:pos x="413" y="198"/>
                </a:cxn>
                <a:cxn ang="0">
                  <a:pos x="366" y="182"/>
                </a:cxn>
                <a:cxn ang="0">
                  <a:pos x="334" y="172"/>
                </a:cxn>
                <a:cxn ang="0">
                  <a:pos x="302" y="160"/>
                </a:cxn>
                <a:cxn ang="0">
                  <a:pos x="268" y="149"/>
                </a:cxn>
                <a:cxn ang="0">
                  <a:pos x="235" y="137"/>
                </a:cxn>
                <a:cxn ang="0">
                  <a:pos x="201" y="124"/>
                </a:cxn>
                <a:cxn ang="0">
                  <a:pos x="170" y="113"/>
                </a:cxn>
                <a:cxn ang="0">
                  <a:pos x="141" y="102"/>
                </a:cxn>
                <a:cxn ang="0">
                  <a:pos x="110" y="91"/>
                </a:cxn>
                <a:cxn ang="0">
                  <a:pos x="75" y="75"/>
                </a:cxn>
                <a:cxn ang="0">
                  <a:pos x="72" y="52"/>
                </a:cxn>
                <a:cxn ang="0">
                  <a:pos x="83" y="20"/>
                </a:cxn>
                <a:cxn ang="0">
                  <a:pos x="72" y="0"/>
                </a:cxn>
                <a:cxn ang="0">
                  <a:pos x="4" y="160"/>
                </a:cxn>
                <a:cxn ang="0">
                  <a:pos x="29" y="147"/>
                </a:cxn>
                <a:cxn ang="0">
                  <a:pos x="47" y="120"/>
                </a:cxn>
                <a:cxn ang="0">
                  <a:pos x="61" y="98"/>
                </a:cxn>
                <a:cxn ang="0">
                  <a:pos x="93" y="111"/>
                </a:cxn>
                <a:cxn ang="0">
                  <a:pos x="141" y="128"/>
                </a:cxn>
                <a:cxn ang="0">
                  <a:pos x="177" y="141"/>
                </a:cxn>
                <a:cxn ang="0">
                  <a:pos x="209" y="153"/>
                </a:cxn>
                <a:cxn ang="0">
                  <a:pos x="241" y="164"/>
                </a:cxn>
                <a:cxn ang="0">
                  <a:pos x="275" y="176"/>
                </a:cxn>
                <a:cxn ang="0">
                  <a:pos x="307" y="187"/>
                </a:cxn>
                <a:cxn ang="0">
                  <a:pos x="341" y="199"/>
                </a:cxn>
                <a:cxn ang="0">
                  <a:pos x="373" y="209"/>
                </a:cxn>
                <a:cxn ang="0">
                  <a:pos x="403" y="220"/>
                </a:cxn>
                <a:cxn ang="0">
                  <a:pos x="448" y="235"/>
                </a:cxn>
              </a:cxnLst>
              <a:rect l="0" t="0" r="r" b="b"/>
              <a:pathLst>
                <a:path w="887" h="239">
                  <a:moveTo>
                    <a:pt x="459" y="239"/>
                  </a:moveTo>
                  <a:lnTo>
                    <a:pt x="467" y="235"/>
                  </a:lnTo>
                  <a:lnTo>
                    <a:pt x="477" y="231"/>
                  </a:lnTo>
                  <a:lnTo>
                    <a:pt x="488" y="227"/>
                  </a:lnTo>
                  <a:lnTo>
                    <a:pt x="499" y="225"/>
                  </a:lnTo>
                  <a:lnTo>
                    <a:pt x="511" y="221"/>
                  </a:lnTo>
                  <a:lnTo>
                    <a:pt x="522" y="217"/>
                  </a:lnTo>
                  <a:lnTo>
                    <a:pt x="534" y="213"/>
                  </a:lnTo>
                  <a:lnTo>
                    <a:pt x="547" y="211"/>
                  </a:lnTo>
                  <a:lnTo>
                    <a:pt x="559" y="207"/>
                  </a:lnTo>
                  <a:lnTo>
                    <a:pt x="571" y="203"/>
                  </a:lnTo>
                  <a:lnTo>
                    <a:pt x="584" y="199"/>
                  </a:lnTo>
                  <a:lnTo>
                    <a:pt x="597" y="195"/>
                  </a:lnTo>
                  <a:lnTo>
                    <a:pt x="610" y="191"/>
                  </a:lnTo>
                  <a:lnTo>
                    <a:pt x="624" y="187"/>
                  </a:lnTo>
                  <a:lnTo>
                    <a:pt x="637" y="184"/>
                  </a:lnTo>
                  <a:lnTo>
                    <a:pt x="651" y="180"/>
                  </a:lnTo>
                  <a:lnTo>
                    <a:pt x="663" y="176"/>
                  </a:lnTo>
                  <a:lnTo>
                    <a:pt x="677" y="172"/>
                  </a:lnTo>
                  <a:lnTo>
                    <a:pt x="689" y="168"/>
                  </a:lnTo>
                  <a:lnTo>
                    <a:pt x="703" y="164"/>
                  </a:lnTo>
                  <a:lnTo>
                    <a:pt x="716" y="160"/>
                  </a:lnTo>
                  <a:lnTo>
                    <a:pt x="729" y="156"/>
                  </a:lnTo>
                  <a:lnTo>
                    <a:pt x="742" y="153"/>
                  </a:lnTo>
                  <a:lnTo>
                    <a:pt x="756" y="149"/>
                  </a:lnTo>
                  <a:lnTo>
                    <a:pt x="767" y="145"/>
                  </a:lnTo>
                  <a:lnTo>
                    <a:pt x="779" y="141"/>
                  </a:lnTo>
                  <a:lnTo>
                    <a:pt x="791" y="138"/>
                  </a:lnTo>
                  <a:lnTo>
                    <a:pt x="804" y="136"/>
                  </a:lnTo>
                  <a:lnTo>
                    <a:pt x="814" y="132"/>
                  </a:lnTo>
                  <a:lnTo>
                    <a:pt x="826" y="129"/>
                  </a:lnTo>
                  <a:lnTo>
                    <a:pt x="836" y="127"/>
                  </a:lnTo>
                  <a:lnTo>
                    <a:pt x="846" y="125"/>
                  </a:lnTo>
                  <a:lnTo>
                    <a:pt x="855" y="134"/>
                  </a:lnTo>
                  <a:lnTo>
                    <a:pt x="862" y="149"/>
                  </a:lnTo>
                  <a:lnTo>
                    <a:pt x="863" y="155"/>
                  </a:lnTo>
                  <a:lnTo>
                    <a:pt x="865" y="163"/>
                  </a:lnTo>
                  <a:lnTo>
                    <a:pt x="867" y="171"/>
                  </a:lnTo>
                  <a:lnTo>
                    <a:pt x="871" y="178"/>
                  </a:lnTo>
                  <a:lnTo>
                    <a:pt x="871" y="184"/>
                  </a:lnTo>
                  <a:lnTo>
                    <a:pt x="875" y="189"/>
                  </a:lnTo>
                  <a:lnTo>
                    <a:pt x="880" y="193"/>
                  </a:lnTo>
                  <a:lnTo>
                    <a:pt x="887" y="195"/>
                  </a:lnTo>
                  <a:lnTo>
                    <a:pt x="886" y="182"/>
                  </a:lnTo>
                  <a:lnTo>
                    <a:pt x="886" y="169"/>
                  </a:lnTo>
                  <a:lnTo>
                    <a:pt x="884" y="156"/>
                  </a:lnTo>
                  <a:lnTo>
                    <a:pt x="882" y="145"/>
                  </a:lnTo>
                  <a:lnTo>
                    <a:pt x="877" y="132"/>
                  </a:lnTo>
                  <a:lnTo>
                    <a:pt x="873" y="119"/>
                  </a:lnTo>
                  <a:lnTo>
                    <a:pt x="869" y="107"/>
                  </a:lnTo>
                  <a:lnTo>
                    <a:pt x="865" y="96"/>
                  </a:lnTo>
                  <a:lnTo>
                    <a:pt x="860" y="84"/>
                  </a:lnTo>
                  <a:lnTo>
                    <a:pt x="855" y="74"/>
                  </a:lnTo>
                  <a:lnTo>
                    <a:pt x="851" y="64"/>
                  </a:lnTo>
                  <a:lnTo>
                    <a:pt x="849" y="57"/>
                  </a:lnTo>
                  <a:lnTo>
                    <a:pt x="842" y="46"/>
                  </a:lnTo>
                  <a:lnTo>
                    <a:pt x="841" y="43"/>
                  </a:lnTo>
                  <a:lnTo>
                    <a:pt x="833" y="43"/>
                  </a:lnTo>
                  <a:lnTo>
                    <a:pt x="828" y="43"/>
                  </a:lnTo>
                  <a:lnTo>
                    <a:pt x="824" y="44"/>
                  </a:lnTo>
                  <a:lnTo>
                    <a:pt x="824" y="48"/>
                  </a:lnTo>
                  <a:lnTo>
                    <a:pt x="824" y="55"/>
                  </a:lnTo>
                  <a:lnTo>
                    <a:pt x="829" y="64"/>
                  </a:lnTo>
                  <a:lnTo>
                    <a:pt x="835" y="71"/>
                  </a:lnTo>
                  <a:lnTo>
                    <a:pt x="840" y="83"/>
                  </a:lnTo>
                  <a:lnTo>
                    <a:pt x="842" y="92"/>
                  </a:lnTo>
                  <a:lnTo>
                    <a:pt x="842" y="102"/>
                  </a:lnTo>
                  <a:lnTo>
                    <a:pt x="835" y="104"/>
                  </a:lnTo>
                  <a:lnTo>
                    <a:pt x="827" y="106"/>
                  </a:lnTo>
                  <a:lnTo>
                    <a:pt x="816" y="109"/>
                  </a:lnTo>
                  <a:lnTo>
                    <a:pt x="807" y="113"/>
                  </a:lnTo>
                  <a:lnTo>
                    <a:pt x="796" y="115"/>
                  </a:lnTo>
                  <a:lnTo>
                    <a:pt x="784" y="119"/>
                  </a:lnTo>
                  <a:lnTo>
                    <a:pt x="773" y="123"/>
                  </a:lnTo>
                  <a:lnTo>
                    <a:pt x="761" y="127"/>
                  </a:lnTo>
                  <a:lnTo>
                    <a:pt x="747" y="131"/>
                  </a:lnTo>
                  <a:lnTo>
                    <a:pt x="734" y="134"/>
                  </a:lnTo>
                  <a:lnTo>
                    <a:pt x="726" y="136"/>
                  </a:lnTo>
                  <a:lnTo>
                    <a:pt x="720" y="138"/>
                  </a:lnTo>
                  <a:lnTo>
                    <a:pt x="712" y="140"/>
                  </a:lnTo>
                  <a:lnTo>
                    <a:pt x="706" y="142"/>
                  </a:lnTo>
                  <a:lnTo>
                    <a:pt x="698" y="144"/>
                  </a:lnTo>
                  <a:lnTo>
                    <a:pt x="690" y="146"/>
                  </a:lnTo>
                  <a:lnTo>
                    <a:pt x="682" y="147"/>
                  </a:lnTo>
                  <a:lnTo>
                    <a:pt x="676" y="151"/>
                  </a:lnTo>
                  <a:lnTo>
                    <a:pt x="668" y="153"/>
                  </a:lnTo>
                  <a:lnTo>
                    <a:pt x="662" y="155"/>
                  </a:lnTo>
                  <a:lnTo>
                    <a:pt x="654" y="156"/>
                  </a:lnTo>
                  <a:lnTo>
                    <a:pt x="648" y="160"/>
                  </a:lnTo>
                  <a:lnTo>
                    <a:pt x="640" y="162"/>
                  </a:lnTo>
                  <a:lnTo>
                    <a:pt x="632" y="164"/>
                  </a:lnTo>
                  <a:lnTo>
                    <a:pt x="624" y="165"/>
                  </a:lnTo>
                  <a:lnTo>
                    <a:pt x="617" y="168"/>
                  </a:lnTo>
                  <a:lnTo>
                    <a:pt x="609" y="169"/>
                  </a:lnTo>
                  <a:lnTo>
                    <a:pt x="602" y="172"/>
                  </a:lnTo>
                  <a:lnTo>
                    <a:pt x="595" y="173"/>
                  </a:lnTo>
                  <a:lnTo>
                    <a:pt x="588" y="176"/>
                  </a:lnTo>
                  <a:lnTo>
                    <a:pt x="580" y="177"/>
                  </a:lnTo>
                  <a:lnTo>
                    <a:pt x="573" y="180"/>
                  </a:lnTo>
                  <a:lnTo>
                    <a:pt x="566" y="181"/>
                  </a:lnTo>
                  <a:lnTo>
                    <a:pt x="560" y="184"/>
                  </a:lnTo>
                  <a:lnTo>
                    <a:pt x="546" y="187"/>
                  </a:lnTo>
                  <a:lnTo>
                    <a:pt x="534" y="191"/>
                  </a:lnTo>
                  <a:lnTo>
                    <a:pt x="521" y="194"/>
                  </a:lnTo>
                  <a:lnTo>
                    <a:pt x="510" y="196"/>
                  </a:lnTo>
                  <a:lnTo>
                    <a:pt x="498" y="199"/>
                  </a:lnTo>
                  <a:lnTo>
                    <a:pt x="489" y="203"/>
                  </a:lnTo>
                  <a:lnTo>
                    <a:pt x="479" y="204"/>
                  </a:lnTo>
                  <a:lnTo>
                    <a:pt x="471" y="207"/>
                  </a:lnTo>
                  <a:lnTo>
                    <a:pt x="463" y="209"/>
                  </a:lnTo>
                  <a:lnTo>
                    <a:pt x="459" y="212"/>
                  </a:lnTo>
                  <a:lnTo>
                    <a:pt x="452" y="209"/>
                  </a:lnTo>
                  <a:lnTo>
                    <a:pt x="444" y="207"/>
                  </a:lnTo>
                  <a:lnTo>
                    <a:pt x="435" y="204"/>
                  </a:lnTo>
                  <a:lnTo>
                    <a:pt x="426" y="202"/>
                  </a:lnTo>
                  <a:lnTo>
                    <a:pt x="413" y="198"/>
                  </a:lnTo>
                  <a:lnTo>
                    <a:pt x="401" y="194"/>
                  </a:lnTo>
                  <a:lnTo>
                    <a:pt x="387" y="190"/>
                  </a:lnTo>
                  <a:lnTo>
                    <a:pt x="374" y="186"/>
                  </a:lnTo>
                  <a:lnTo>
                    <a:pt x="366" y="182"/>
                  </a:lnTo>
                  <a:lnTo>
                    <a:pt x="359" y="180"/>
                  </a:lnTo>
                  <a:lnTo>
                    <a:pt x="351" y="177"/>
                  </a:lnTo>
                  <a:lnTo>
                    <a:pt x="343" y="174"/>
                  </a:lnTo>
                  <a:lnTo>
                    <a:pt x="334" y="172"/>
                  </a:lnTo>
                  <a:lnTo>
                    <a:pt x="326" y="169"/>
                  </a:lnTo>
                  <a:lnTo>
                    <a:pt x="319" y="167"/>
                  </a:lnTo>
                  <a:lnTo>
                    <a:pt x="311" y="164"/>
                  </a:lnTo>
                  <a:lnTo>
                    <a:pt x="302" y="160"/>
                  </a:lnTo>
                  <a:lnTo>
                    <a:pt x="293" y="158"/>
                  </a:lnTo>
                  <a:lnTo>
                    <a:pt x="285" y="155"/>
                  </a:lnTo>
                  <a:lnTo>
                    <a:pt x="277" y="153"/>
                  </a:lnTo>
                  <a:lnTo>
                    <a:pt x="268" y="149"/>
                  </a:lnTo>
                  <a:lnTo>
                    <a:pt x="259" y="146"/>
                  </a:lnTo>
                  <a:lnTo>
                    <a:pt x="252" y="144"/>
                  </a:lnTo>
                  <a:lnTo>
                    <a:pt x="244" y="141"/>
                  </a:lnTo>
                  <a:lnTo>
                    <a:pt x="235" y="137"/>
                  </a:lnTo>
                  <a:lnTo>
                    <a:pt x="226" y="133"/>
                  </a:lnTo>
                  <a:lnTo>
                    <a:pt x="217" y="131"/>
                  </a:lnTo>
                  <a:lnTo>
                    <a:pt x="209" y="128"/>
                  </a:lnTo>
                  <a:lnTo>
                    <a:pt x="201" y="124"/>
                  </a:lnTo>
                  <a:lnTo>
                    <a:pt x="194" y="122"/>
                  </a:lnTo>
                  <a:lnTo>
                    <a:pt x="186" y="119"/>
                  </a:lnTo>
                  <a:lnTo>
                    <a:pt x="178" y="116"/>
                  </a:lnTo>
                  <a:lnTo>
                    <a:pt x="170" y="113"/>
                  </a:lnTo>
                  <a:lnTo>
                    <a:pt x="163" y="110"/>
                  </a:lnTo>
                  <a:lnTo>
                    <a:pt x="155" y="107"/>
                  </a:lnTo>
                  <a:lnTo>
                    <a:pt x="148" y="105"/>
                  </a:lnTo>
                  <a:lnTo>
                    <a:pt x="141" y="102"/>
                  </a:lnTo>
                  <a:lnTo>
                    <a:pt x="134" y="100"/>
                  </a:lnTo>
                  <a:lnTo>
                    <a:pt x="128" y="97"/>
                  </a:lnTo>
                  <a:lnTo>
                    <a:pt x="123" y="96"/>
                  </a:lnTo>
                  <a:lnTo>
                    <a:pt x="110" y="91"/>
                  </a:lnTo>
                  <a:lnTo>
                    <a:pt x="99" y="85"/>
                  </a:lnTo>
                  <a:lnTo>
                    <a:pt x="89" y="82"/>
                  </a:lnTo>
                  <a:lnTo>
                    <a:pt x="83" y="79"/>
                  </a:lnTo>
                  <a:lnTo>
                    <a:pt x="75" y="75"/>
                  </a:lnTo>
                  <a:lnTo>
                    <a:pt x="71" y="73"/>
                  </a:lnTo>
                  <a:lnTo>
                    <a:pt x="67" y="70"/>
                  </a:lnTo>
                  <a:lnTo>
                    <a:pt x="68" y="61"/>
                  </a:lnTo>
                  <a:lnTo>
                    <a:pt x="72" y="52"/>
                  </a:lnTo>
                  <a:lnTo>
                    <a:pt x="75" y="44"/>
                  </a:lnTo>
                  <a:lnTo>
                    <a:pt x="79" y="36"/>
                  </a:lnTo>
                  <a:lnTo>
                    <a:pt x="80" y="27"/>
                  </a:lnTo>
                  <a:lnTo>
                    <a:pt x="83" y="20"/>
                  </a:lnTo>
                  <a:lnTo>
                    <a:pt x="83" y="12"/>
                  </a:lnTo>
                  <a:lnTo>
                    <a:pt x="84" y="4"/>
                  </a:lnTo>
                  <a:lnTo>
                    <a:pt x="78" y="0"/>
                  </a:lnTo>
                  <a:lnTo>
                    <a:pt x="72" y="0"/>
                  </a:lnTo>
                  <a:lnTo>
                    <a:pt x="66" y="2"/>
                  </a:lnTo>
                  <a:lnTo>
                    <a:pt x="62" y="4"/>
                  </a:lnTo>
                  <a:lnTo>
                    <a:pt x="0" y="155"/>
                  </a:lnTo>
                  <a:lnTo>
                    <a:pt x="4" y="160"/>
                  </a:lnTo>
                  <a:lnTo>
                    <a:pt x="12" y="162"/>
                  </a:lnTo>
                  <a:lnTo>
                    <a:pt x="18" y="158"/>
                  </a:lnTo>
                  <a:lnTo>
                    <a:pt x="22" y="153"/>
                  </a:lnTo>
                  <a:lnTo>
                    <a:pt x="29" y="147"/>
                  </a:lnTo>
                  <a:lnTo>
                    <a:pt x="35" y="142"/>
                  </a:lnTo>
                  <a:lnTo>
                    <a:pt x="39" y="136"/>
                  </a:lnTo>
                  <a:lnTo>
                    <a:pt x="44" y="129"/>
                  </a:lnTo>
                  <a:lnTo>
                    <a:pt x="47" y="120"/>
                  </a:lnTo>
                  <a:lnTo>
                    <a:pt x="50" y="113"/>
                  </a:lnTo>
                  <a:lnTo>
                    <a:pt x="54" y="105"/>
                  </a:lnTo>
                  <a:lnTo>
                    <a:pt x="58" y="98"/>
                  </a:lnTo>
                  <a:lnTo>
                    <a:pt x="61" y="98"/>
                  </a:lnTo>
                  <a:lnTo>
                    <a:pt x="70" y="102"/>
                  </a:lnTo>
                  <a:lnTo>
                    <a:pt x="76" y="104"/>
                  </a:lnTo>
                  <a:lnTo>
                    <a:pt x="85" y="107"/>
                  </a:lnTo>
                  <a:lnTo>
                    <a:pt x="93" y="111"/>
                  </a:lnTo>
                  <a:lnTo>
                    <a:pt x="105" y="115"/>
                  </a:lnTo>
                  <a:lnTo>
                    <a:pt x="115" y="119"/>
                  </a:lnTo>
                  <a:lnTo>
                    <a:pt x="128" y="123"/>
                  </a:lnTo>
                  <a:lnTo>
                    <a:pt x="141" y="128"/>
                  </a:lnTo>
                  <a:lnTo>
                    <a:pt x="155" y="133"/>
                  </a:lnTo>
                  <a:lnTo>
                    <a:pt x="161" y="136"/>
                  </a:lnTo>
                  <a:lnTo>
                    <a:pt x="169" y="138"/>
                  </a:lnTo>
                  <a:lnTo>
                    <a:pt x="177" y="141"/>
                  </a:lnTo>
                  <a:lnTo>
                    <a:pt x="185" y="145"/>
                  </a:lnTo>
                  <a:lnTo>
                    <a:pt x="192" y="147"/>
                  </a:lnTo>
                  <a:lnTo>
                    <a:pt x="201" y="150"/>
                  </a:lnTo>
                  <a:lnTo>
                    <a:pt x="209" y="153"/>
                  </a:lnTo>
                  <a:lnTo>
                    <a:pt x="218" y="156"/>
                  </a:lnTo>
                  <a:lnTo>
                    <a:pt x="226" y="159"/>
                  </a:lnTo>
                  <a:lnTo>
                    <a:pt x="234" y="162"/>
                  </a:lnTo>
                  <a:lnTo>
                    <a:pt x="241" y="164"/>
                  </a:lnTo>
                  <a:lnTo>
                    <a:pt x="249" y="168"/>
                  </a:lnTo>
                  <a:lnTo>
                    <a:pt x="257" y="171"/>
                  </a:lnTo>
                  <a:lnTo>
                    <a:pt x="266" y="173"/>
                  </a:lnTo>
                  <a:lnTo>
                    <a:pt x="275" y="176"/>
                  </a:lnTo>
                  <a:lnTo>
                    <a:pt x="284" y="180"/>
                  </a:lnTo>
                  <a:lnTo>
                    <a:pt x="292" y="182"/>
                  </a:lnTo>
                  <a:lnTo>
                    <a:pt x="299" y="185"/>
                  </a:lnTo>
                  <a:lnTo>
                    <a:pt x="307" y="187"/>
                  </a:lnTo>
                  <a:lnTo>
                    <a:pt x="316" y="191"/>
                  </a:lnTo>
                  <a:lnTo>
                    <a:pt x="324" y="194"/>
                  </a:lnTo>
                  <a:lnTo>
                    <a:pt x="333" y="196"/>
                  </a:lnTo>
                  <a:lnTo>
                    <a:pt x="341" y="199"/>
                  </a:lnTo>
                  <a:lnTo>
                    <a:pt x="350" y="203"/>
                  </a:lnTo>
                  <a:lnTo>
                    <a:pt x="357" y="204"/>
                  </a:lnTo>
                  <a:lnTo>
                    <a:pt x="365" y="208"/>
                  </a:lnTo>
                  <a:lnTo>
                    <a:pt x="373" y="209"/>
                  </a:lnTo>
                  <a:lnTo>
                    <a:pt x="381" y="213"/>
                  </a:lnTo>
                  <a:lnTo>
                    <a:pt x="387" y="214"/>
                  </a:lnTo>
                  <a:lnTo>
                    <a:pt x="395" y="218"/>
                  </a:lnTo>
                  <a:lnTo>
                    <a:pt x="403" y="220"/>
                  </a:lnTo>
                  <a:lnTo>
                    <a:pt x="410" y="223"/>
                  </a:lnTo>
                  <a:lnTo>
                    <a:pt x="423" y="227"/>
                  </a:lnTo>
                  <a:lnTo>
                    <a:pt x="436" y="231"/>
                  </a:lnTo>
                  <a:lnTo>
                    <a:pt x="448" y="235"/>
                  </a:lnTo>
                  <a:lnTo>
                    <a:pt x="459" y="2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8" name="Freeform 40"/>
            <p:cNvSpPr>
              <a:spLocks/>
            </p:cNvSpPr>
            <p:nvPr/>
          </p:nvSpPr>
          <p:spPr bwMode="auto">
            <a:xfrm>
              <a:off x="3768" y="2251"/>
              <a:ext cx="553" cy="537"/>
            </a:xfrm>
            <a:custGeom>
              <a:avLst/>
              <a:gdLst/>
              <a:ahLst/>
              <a:cxnLst>
                <a:cxn ang="0">
                  <a:pos x="1073" y="109"/>
                </a:cxn>
                <a:cxn ang="0">
                  <a:pos x="1091" y="164"/>
                </a:cxn>
                <a:cxn ang="0">
                  <a:pos x="1101" y="224"/>
                </a:cxn>
                <a:cxn ang="0">
                  <a:pos x="1105" y="284"/>
                </a:cxn>
                <a:cxn ang="0">
                  <a:pos x="1106" y="349"/>
                </a:cxn>
                <a:cxn ang="0">
                  <a:pos x="1101" y="404"/>
                </a:cxn>
                <a:cxn ang="0">
                  <a:pos x="1091" y="451"/>
                </a:cxn>
                <a:cxn ang="0">
                  <a:pos x="1079" y="497"/>
                </a:cxn>
                <a:cxn ang="0">
                  <a:pos x="1064" y="541"/>
                </a:cxn>
                <a:cxn ang="0">
                  <a:pos x="1047" y="586"/>
                </a:cxn>
                <a:cxn ang="0">
                  <a:pos x="1030" y="630"/>
                </a:cxn>
                <a:cxn ang="0">
                  <a:pos x="1011" y="672"/>
                </a:cxn>
                <a:cxn ang="0">
                  <a:pos x="991" y="715"/>
                </a:cxn>
                <a:cxn ang="0">
                  <a:pos x="975" y="759"/>
                </a:cxn>
                <a:cxn ang="0">
                  <a:pos x="957" y="803"/>
                </a:cxn>
                <a:cxn ang="0">
                  <a:pos x="941" y="849"/>
                </a:cxn>
                <a:cxn ang="0">
                  <a:pos x="920" y="896"/>
                </a:cxn>
                <a:cxn ang="0">
                  <a:pos x="896" y="945"/>
                </a:cxn>
                <a:cxn ang="0">
                  <a:pos x="866" y="992"/>
                </a:cxn>
                <a:cxn ang="0">
                  <a:pos x="816" y="1045"/>
                </a:cxn>
                <a:cxn ang="0">
                  <a:pos x="767" y="1071"/>
                </a:cxn>
                <a:cxn ang="0">
                  <a:pos x="714" y="1071"/>
                </a:cxn>
                <a:cxn ang="0">
                  <a:pos x="665" y="1063"/>
                </a:cxn>
                <a:cxn ang="0">
                  <a:pos x="624" y="1035"/>
                </a:cxn>
                <a:cxn ang="0">
                  <a:pos x="574" y="1004"/>
                </a:cxn>
                <a:cxn ang="0">
                  <a:pos x="521" y="978"/>
                </a:cxn>
                <a:cxn ang="0">
                  <a:pos x="467" y="928"/>
                </a:cxn>
                <a:cxn ang="0">
                  <a:pos x="416" y="865"/>
                </a:cxn>
                <a:cxn ang="0">
                  <a:pos x="387" y="792"/>
                </a:cxn>
                <a:cxn ang="0">
                  <a:pos x="332" y="746"/>
                </a:cxn>
                <a:cxn ang="0">
                  <a:pos x="285" y="733"/>
                </a:cxn>
                <a:cxn ang="0">
                  <a:pos x="246" y="699"/>
                </a:cxn>
                <a:cxn ang="0">
                  <a:pos x="210" y="665"/>
                </a:cxn>
                <a:cxn ang="0">
                  <a:pos x="154" y="654"/>
                </a:cxn>
                <a:cxn ang="0">
                  <a:pos x="112" y="625"/>
                </a:cxn>
                <a:cxn ang="0">
                  <a:pos x="82" y="594"/>
                </a:cxn>
                <a:cxn ang="0">
                  <a:pos x="35" y="590"/>
                </a:cxn>
                <a:cxn ang="0">
                  <a:pos x="0" y="534"/>
                </a:cxn>
                <a:cxn ang="0">
                  <a:pos x="14" y="454"/>
                </a:cxn>
                <a:cxn ang="0">
                  <a:pos x="44" y="383"/>
                </a:cxn>
                <a:cxn ang="0">
                  <a:pos x="68" y="338"/>
                </a:cxn>
                <a:cxn ang="0">
                  <a:pos x="96" y="293"/>
                </a:cxn>
                <a:cxn ang="0">
                  <a:pos x="131" y="248"/>
                </a:cxn>
                <a:cxn ang="0">
                  <a:pos x="170" y="208"/>
                </a:cxn>
                <a:cxn ang="0">
                  <a:pos x="214" y="181"/>
                </a:cxn>
                <a:cxn ang="0">
                  <a:pos x="265" y="163"/>
                </a:cxn>
                <a:cxn ang="0">
                  <a:pos x="323" y="189"/>
                </a:cxn>
                <a:cxn ang="0">
                  <a:pos x="341" y="239"/>
                </a:cxn>
                <a:cxn ang="0">
                  <a:pos x="366" y="274"/>
                </a:cxn>
                <a:cxn ang="0">
                  <a:pos x="429" y="305"/>
                </a:cxn>
                <a:cxn ang="0">
                  <a:pos x="478" y="334"/>
                </a:cxn>
                <a:cxn ang="0">
                  <a:pos x="522" y="304"/>
                </a:cxn>
                <a:cxn ang="0">
                  <a:pos x="593" y="279"/>
                </a:cxn>
                <a:cxn ang="0">
                  <a:pos x="661" y="242"/>
                </a:cxn>
                <a:cxn ang="0">
                  <a:pos x="726" y="173"/>
                </a:cxn>
                <a:cxn ang="0">
                  <a:pos x="771" y="117"/>
                </a:cxn>
                <a:cxn ang="0">
                  <a:pos x="816" y="61"/>
                </a:cxn>
                <a:cxn ang="0">
                  <a:pos x="877" y="11"/>
                </a:cxn>
                <a:cxn ang="0">
                  <a:pos x="933" y="0"/>
                </a:cxn>
                <a:cxn ang="0">
                  <a:pos x="1002" y="18"/>
                </a:cxn>
              </a:cxnLst>
              <a:rect l="0" t="0" r="r" b="b"/>
              <a:pathLst>
                <a:path w="1106" h="1075">
                  <a:moveTo>
                    <a:pt x="1051" y="68"/>
                  </a:moveTo>
                  <a:lnTo>
                    <a:pt x="1055" y="75"/>
                  </a:lnTo>
                  <a:lnTo>
                    <a:pt x="1060" y="83"/>
                  </a:lnTo>
                  <a:lnTo>
                    <a:pt x="1064" y="92"/>
                  </a:lnTo>
                  <a:lnTo>
                    <a:pt x="1069" y="101"/>
                  </a:lnTo>
                  <a:lnTo>
                    <a:pt x="1073" y="109"/>
                  </a:lnTo>
                  <a:lnTo>
                    <a:pt x="1077" y="118"/>
                  </a:lnTo>
                  <a:lnTo>
                    <a:pt x="1080" y="127"/>
                  </a:lnTo>
                  <a:lnTo>
                    <a:pt x="1084" y="137"/>
                  </a:lnTo>
                  <a:lnTo>
                    <a:pt x="1086" y="145"/>
                  </a:lnTo>
                  <a:lnTo>
                    <a:pt x="1088" y="155"/>
                  </a:lnTo>
                  <a:lnTo>
                    <a:pt x="1091" y="164"/>
                  </a:lnTo>
                  <a:lnTo>
                    <a:pt x="1093" y="175"/>
                  </a:lnTo>
                  <a:lnTo>
                    <a:pt x="1095" y="184"/>
                  </a:lnTo>
                  <a:lnTo>
                    <a:pt x="1097" y="194"/>
                  </a:lnTo>
                  <a:lnTo>
                    <a:pt x="1098" y="203"/>
                  </a:lnTo>
                  <a:lnTo>
                    <a:pt x="1101" y="215"/>
                  </a:lnTo>
                  <a:lnTo>
                    <a:pt x="1101" y="224"/>
                  </a:lnTo>
                  <a:lnTo>
                    <a:pt x="1102" y="234"/>
                  </a:lnTo>
                  <a:lnTo>
                    <a:pt x="1104" y="243"/>
                  </a:lnTo>
                  <a:lnTo>
                    <a:pt x="1105" y="253"/>
                  </a:lnTo>
                  <a:lnTo>
                    <a:pt x="1105" y="264"/>
                  </a:lnTo>
                  <a:lnTo>
                    <a:pt x="1105" y="274"/>
                  </a:lnTo>
                  <a:lnTo>
                    <a:pt x="1105" y="284"/>
                  </a:lnTo>
                  <a:lnTo>
                    <a:pt x="1106" y="296"/>
                  </a:lnTo>
                  <a:lnTo>
                    <a:pt x="1106" y="306"/>
                  </a:lnTo>
                  <a:lnTo>
                    <a:pt x="1106" y="316"/>
                  </a:lnTo>
                  <a:lnTo>
                    <a:pt x="1106" y="327"/>
                  </a:lnTo>
                  <a:lnTo>
                    <a:pt x="1106" y="338"/>
                  </a:lnTo>
                  <a:lnTo>
                    <a:pt x="1106" y="349"/>
                  </a:lnTo>
                  <a:lnTo>
                    <a:pt x="1106" y="359"/>
                  </a:lnTo>
                  <a:lnTo>
                    <a:pt x="1106" y="369"/>
                  </a:lnTo>
                  <a:lnTo>
                    <a:pt x="1106" y="381"/>
                  </a:lnTo>
                  <a:lnTo>
                    <a:pt x="1104" y="389"/>
                  </a:lnTo>
                  <a:lnTo>
                    <a:pt x="1102" y="396"/>
                  </a:lnTo>
                  <a:lnTo>
                    <a:pt x="1101" y="404"/>
                  </a:lnTo>
                  <a:lnTo>
                    <a:pt x="1100" y="412"/>
                  </a:lnTo>
                  <a:lnTo>
                    <a:pt x="1097" y="420"/>
                  </a:lnTo>
                  <a:lnTo>
                    <a:pt x="1096" y="427"/>
                  </a:lnTo>
                  <a:lnTo>
                    <a:pt x="1095" y="435"/>
                  </a:lnTo>
                  <a:lnTo>
                    <a:pt x="1093" y="443"/>
                  </a:lnTo>
                  <a:lnTo>
                    <a:pt x="1091" y="451"/>
                  </a:lnTo>
                  <a:lnTo>
                    <a:pt x="1089" y="458"/>
                  </a:lnTo>
                  <a:lnTo>
                    <a:pt x="1087" y="466"/>
                  </a:lnTo>
                  <a:lnTo>
                    <a:pt x="1086" y="474"/>
                  </a:lnTo>
                  <a:lnTo>
                    <a:pt x="1083" y="482"/>
                  </a:lnTo>
                  <a:lnTo>
                    <a:pt x="1082" y="489"/>
                  </a:lnTo>
                  <a:lnTo>
                    <a:pt x="1079" y="497"/>
                  </a:lnTo>
                  <a:lnTo>
                    <a:pt x="1078" y="505"/>
                  </a:lnTo>
                  <a:lnTo>
                    <a:pt x="1074" y="511"/>
                  </a:lnTo>
                  <a:lnTo>
                    <a:pt x="1071" y="519"/>
                  </a:lnTo>
                  <a:lnTo>
                    <a:pt x="1069" y="527"/>
                  </a:lnTo>
                  <a:lnTo>
                    <a:pt x="1066" y="534"/>
                  </a:lnTo>
                  <a:lnTo>
                    <a:pt x="1064" y="541"/>
                  </a:lnTo>
                  <a:lnTo>
                    <a:pt x="1061" y="549"/>
                  </a:lnTo>
                  <a:lnTo>
                    <a:pt x="1058" y="556"/>
                  </a:lnTo>
                  <a:lnTo>
                    <a:pt x="1056" y="564"/>
                  </a:lnTo>
                  <a:lnTo>
                    <a:pt x="1052" y="571"/>
                  </a:lnTo>
                  <a:lnTo>
                    <a:pt x="1049" y="578"/>
                  </a:lnTo>
                  <a:lnTo>
                    <a:pt x="1047" y="586"/>
                  </a:lnTo>
                  <a:lnTo>
                    <a:pt x="1044" y="594"/>
                  </a:lnTo>
                  <a:lnTo>
                    <a:pt x="1042" y="600"/>
                  </a:lnTo>
                  <a:lnTo>
                    <a:pt x="1039" y="608"/>
                  </a:lnTo>
                  <a:lnTo>
                    <a:pt x="1037" y="616"/>
                  </a:lnTo>
                  <a:lnTo>
                    <a:pt x="1034" y="623"/>
                  </a:lnTo>
                  <a:lnTo>
                    <a:pt x="1030" y="630"/>
                  </a:lnTo>
                  <a:lnTo>
                    <a:pt x="1026" y="636"/>
                  </a:lnTo>
                  <a:lnTo>
                    <a:pt x="1024" y="644"/>
                  </a:lnTo>
                  <a:lnTo>
                    <a:pt x="1021" y="652"/>
                  </a:lnTo>
                  <a:lnTo>
                    <a:pt x="1017" y="658"/>
                  </a:lnTo>
                  <a:lnTo>
                    <a:pt x="1013" y="665"/>
                  </a:lnTo>
                  <a:lnTo>
                    <a:pt x="1011" y="672"/>
                  </a:lnTo>
                  <a:lnTo>
                    <a:pt x="1008" y="680"/>
                  </a:lnTo>
                  <a:lnTo>
                    <a:pt x="1004" y="687"/>
                  </a:lnTo>
                  <a:lnTo>
                    <a:pt x="1002" y="694"/>
                  </a:lnTo>
                  <a:lnTo>
                    <a:pt x="998" y="701"/>
                  </a:lnTo>
                  <a:lnTo>
                    <a:pt x="995" y="709"/>
                  </a:lnTo>
                  <a:lnTo>
                    <a:pt x="991" y="715"/>
                  </a:lnTo>
                  <a:lnTo>
                    <a:pt x="989" y="723"/>
                  </a:lnTo>
                  <a:lnTo>
                    <a:pt x="986" y="730"/>
                  </a:lnTo>
                  <a:lnTo>
                    <a:pt x="984" y="738"/>
                  </a:lnTo>
                  <a:lnTo>
                    <a:pt x="980" y="745"/>
                  </a:lnTo>
                  <a:lnTo>
                    <a:pt x="977" y="752"/>
                  </a:lnTo>
                  <a:lnTo>
                    <a:pt x="975" y="759"/>
                  </a:lnTo>
                  <a:lnTo>
                    <a:pt x="972" y="767"/>
                  </a:lnTo>
                  <a:lnTo>
                    <a:pt x="968" y="773"/>
                  </a:lnTo>
                  <a:lnTo>
                    <a:pt x="966" y="781"/>
                  </a:lnTo>
                  <a:lnTo>
                    <a:pt x="963" y="788"/>
                  </a:lnTo>
                  <a:lnTo>
                    <a:pt x="960" y="796"/>
                  </a:lnTo>
                  <a:lnTo>
                    <a:pt x="957" y="803"/>
                  </a:lnTo>
                  <a:lnTo>
                    <a:pt x="954" y="810"/>
                  </a:lnTo>
                  <a:lnTo>
                    <a:pt x="951" y="818"/>
                  </a:lnTo>
                  <a:lnTo>
                    <a:pt x="949" y="826"/>
                  </a:lnTo>
                  <a:lnTo>
                    <a:pt x="946" y="834"/>
                  </a:lnTo>
                  <a:lnTo>
                    <a:pt x="944" y="841"/>
                  </a:lnTo>
                  <a:lnTo>
                    <a:pt x="941" y="849"/>
                  </a:lnTo>
                  <a:lnTo>
                    <a:pt x="940" y="857"/>
                  </a:lnTo>
                  <a:lnTo>
                    <a:pt x="936" y="865"/>
                  </a:lnTo>
                  <a:lnTo>
                    <a:pt x="932" y="872"/>
                  </a:lnTo>
                  <a:lnTo>
                    <a:pt x="928" y="880"/>
                  </a:lnTo>
                  <a:lnTo>
                    <a:pt x="924" y="888"/>
                  </a:lnTo>
                  <a:lnTo>
                    <a:pt x="920" y="896"/>
                  </a:lnTo>
                  <a:lnTo>
                    <a:pt x="917" y="905"/>
                  </a:lnTo>
                  <a:lnTo>
                    <a:pt x="913" y="912"/>
                  </a:lnTo>
                  <a:lnTo>
                    <a:pt x="910" y="921"/>
                  </a:lnTo>
                  <a:lnTo>
                    <a:pt x="905" y="929"/>
                  </a:lnTo>
                  <a:lnTo>
                    <a:pt x="901" y="937"/>
                  </a:lnTo>
                  <a:lnTo>
                    <a:pt x="896" y="945"/>
                  </a:lnTo>
                  <a:lnTo>
                    <a:pt x="892" y="954"/>
                  </a:lnTo>
                  <a:lnTo>
                    <a:pt x="887" y="961"/>
                  </a:lnTo>
                  <a:lnTo>
                    <a:pt x="882" y="969"/>
                  </a:lnTo>
                  <a:lnTo>
                    <a:pt x="877" y="977"/>
                  </a:lnTo>
                  <a:lnTo>
                    <a:pt x="873" y="986"/>
                  </a:lnTo>
                  <a:lnTo>
                    <a:pt x="866" y="992"/>
                  </a:lnTo>
                  <a:lnTo>
                    <a:pt x="861" y="1000"/>
                  </a:lnTo>
                  <a:lnTo>
                    <a:pt x="855" y="1006"/>
                  </a:lnTo>
                  <a:lnTo>
                    <a:pt x="850" y="1014"/>
                  </a:lnTo>
                  <a:lnTo>
                    <a:pt x="837" y="1027"/>
                  </a:lnTo>
                  <a:lnTo>
                    <a:pt x="824" y="1040"/>
                  </a:lnTo>
                  <a:lnTo>
                    <a:pt x="816" y="1045"/>
                  </a:lnTo>
                  <a:lnTo>
                    <a:pt x="808" y="1050"/>
                  </a:lnTo>
                  <a:lnTo>
                    <a:pt x="801" y="1054"/>
                  </a:lnTo>
                  <a:lnTo>
                    <a:pt x="793" y="1059"/>
                  </a:lnTo>
                  <a:lnTo>
                    <a:pt x="784" y="1063"/>
                  </a:lnTo>
                  <a:lnTo>
                    <a:pt x="776" y="1067"/>
                  </a:lnTo>
                  <a:lnTo>
                    <a:pt x="767" y="1071"/>
                  </a:lnTo>
                  <a:lnTo>
                    <a:pt x="759" y="1075"/>
                  </a:lnTo>
                  <a:lnTo>
                    <a:pt x="749" y="1074"/>
                  </a:lnTo>
                  <a:lnTo>
                    <a:pt x="741" y="1074"/>
                  </a:lnTo>
                  <a:lnTo>
                    <a:pt x="731" y="1072"/>
                  </a:lnTo>
                  <a:lnTo>
                    <a:pt x="723" y="1072"/>
                  </a:lnTo>
                  <a:lnTo>
                    <a:pt x="714" y="1071"/>
                  </a:lnTo>
                  <a:lnTo>
                    <a:pt x="705" y="1071"/>
                  </a:lnTo>
                  <a:lnTo>
                    <a:pt x="697" y="1070"/>
                  </a:lnTo>
                  <a:lnTo>
                    <a:pt x="690" y="1070"/>
                  </a:lnTo>
                  <a:lnTo>
                    <a:pt x="681" y="1067"/>
                  </a:lnTo>
                  <a:lnTo>
                    <a:pt x="673" y="1066"/>
                  </a:lnTo>
                  <a:lnTo>
                    <a:pt x="665" y="1063"/>
                  </a:lnTo>
                  <a:lnTo>
                    <a:pt x="659" y="1061"/>
                  </a:lnTo>
                  <a:lnTo>
                    <a:pt x="651" y="1057"/>
                  </a:lnTo>
                  <a:lnTo>
                    <a:pt x="643" y="1053"/>
                  </a:lnTo>
                  <a:lnTo>
                    <a:pt x="637" y="1048"/>
                  </a:lnTo>
                  <a:lnTo>
                    <a:pt x="632" y="1044"/>
                  </a:lnTo>
                  <a:lnTo>
                    <a:pt x="624" y="1035"/>
                  </a:lnTo>
                  <a:lnTo>
                    <a:pt x="616" y="1028"/>
                  </a:lnTo>
                  <a:lnTo>
                    <a:pt x="608" y="1022"/>
                  </a:lnTo>
                  <a:lnTo>
                    <a:pt x="601" y="1017"/>
                  </a:lnTo>
                  <a:lnTo>
                    <a:pt x="592" y="1012"/>
                  </a:lnTo>
                  <a:lnTo>
                    <a:pt x="583" y="1008"/>
                  </a:lnTo>
                  <a:lnTo>
                    <a:pt x="574" y="1004"/>
                  </a:lnTo>
                  <a:lnTo>
                    <a:pt x="566" y="1000"/>
                  </a:lnTo>
                  <a:lnTo>
                    <a:pt x="556" y="995"/>
                  </a:lnTo>
                  <a:lnTo>
                    <a:pt x="547" y="991"/>
                  </a:lnTo>
                  <a:lnTo>
                    <a:pt x="537" y="987"/>
                  </a:lnTo>
                  <a:lnTo>
                    <a:pt x="530" y="983"/>
                  </a:lnTo>
                  <a:lnTo>
                    <a:pt x="521" y="978"/>
                  </a:lnTo>
                  <a:lnTo>
                    <a:pt x="513" y="973"/>
                  </a:lnTo>
                  <a:lnTo>
                    <a:pt x="505" y="966"/>
                  </a:lnTo>
                  <a:lnTo>
                    <a:pt x="499" y="960"/>
                  </a:lnTo>
                  <a:lnTo>
                    <a:pt x="487" y="948"/>
                  </a:lnTo>
                  <a:lnTo>
                    <a:pt x="477" y="939"/>
                  </a:lnTo>
                  <a:lnTo>
                    <a:pt x="467" y="928"/>
                  </a:lnTo>
                  <a:lnTo>
                    <a:pt x="458" y="919"/>
                  </a:lnTo>
                  <a:lnTo>
                    <a:pt x="448" y="907"/>
                  </a:lnTo>
                  <a:lnTo>
                    <a:pt x="439" y="898"/>
                  </a:lnTo>
                  <a:lnTo>
                    <a:pt x="432" y="887"/>
                  </a:lnTo>
                  <a:lnTo>
                    <a:pt x="424" y="877"/>
                  </a:lnTo>
                  <a:lnTo>
                    <a:pt x="416" y="865"/>
                  </a:lnTo>
                  <a:lnTo>
                    <a:pt x="409" y="853"/>
                  </a:lnTo>
                  <a:lnTo>
                    <a:pt x="402" y="841"/>
                  </a:lnTo>
                  <a:lnTo>
                    <a:pt x="398" y="830"/>
                  </a:lnTo>
                  <a:lnTo>
                    <a:pt x="393" y="817"/>
                  </a:lnTo>
                  <a:lnTo>
                    <a:pt x="390" y="805"/>
                  </a:lnTo>
                  <a:lnTo>
                    <a:pt x="387" y="792"/>
                  </a:lnTo>
                  <a:lnTo>
                    <a:pt x="387" y="779"/>
                  </a:lnTo>
                  <a:lnTo>
                    <a:pt x="374" y="774"/>
                  </a:lnTo>
                  <a:lnTo>
                    <a:pt x="363" y="765"/>
                  </a:lnTo>
                  <a:lnTo>
                    <a:pt x="353" y="754"/>
                  </a:lnTo>
                  <a:lnTo>
                    <a:pt x="343" y="747"/>
                  </a:lnTo>
                  <a:lnTo>
                    <a:pt x="332" y="746"/>
                  </a:lnTo>
                  <a:lnTo>
                    <a:pt x="323" y="746"/>
                  </a:lnTo>
                  <a:lnTo>
                    <a:pt x="316" y="745"/>
                  </a:lnTo>
                  <a:lnTo>
                    <a:pt x="308" y="743"/>
                  </a:lnTo>
                  <a:lnTo>
                    <a:pt x="299" y="739"/>
                  </a:lnTo>
                  <a:lnTo>
                    <a:pt x="291" y="737"/>
                  </a:lnTo>
                  <a:lnTo>
                    <a:pt x="285" y="733"/>
                  </a:lnTo>
                  <a:lnTo>
                    <a:pt x="278" y="729"/>
                  </a:lnTo>
                  <a:lnTo>
                    <a:pt x="271" y="723"/>
                  </a:lnTo>
                  <a:lnTo>
                    <a:pt x="264" y="718"/>
                  </a:lnTo>
                  <a:lnTo>
                    <a:pt x="258" y="712"/>
                  </a:lnTo>
                  <a:lnTo>
                    <a:pt x="252" y="707"/>
                  </a:lnTo>
                  <a:lnTo>
                    <a:pt x="246" y="699"/>
                  </a:lnTo>
                  <a:lnTo>
                    <a:pt x="242" y="693"/>
                  </a:lnTo>
                  <a:lnTo>
                    <a:pt x="238" y="685"/>
                  </a:lnTo>
                  <a:lnTo>
                    <a:pt x="234" y="679"/>
                  </a:lnTo>
                  <a:lnTo>
                    <a:pt x="227" y="672"/>
                  </a:lnTo>
                  <a:lnTo>
                    <a:pt x="219" y="669"/>
                  </a:lnTo>
                  <a:lnTo>
                    <a:pt x="210" y="665"/>
                  </a:lnTo>
                  <a:lnTo>
                    <a:pt x="201" y="662"/>
                  </a:lnTo>
                  <a:lnTo>
                    <a:pt x="191" y="660"/>
                  </a:lnTo>
                  <a:lnTo>
                    <a:pt x="183" y="658"/>
                  </a:lnTo>
                  <a:lnTo>
                    <a:pt x="173" y="657"/>
                  </a:lnTo>
                  <a:lnTo>
                    <a:pt x="165" y="657"/>
                  </a:lnTo>
                  <a:lnTo>
                    <a:pt x="154" y="654"/>
                  </a:lnTo>
                  <a:lnTo>
                    <a:pt x="145" y="652"/>
                  </a:lnTo>
                  <a:lnTo>
                    <a:pt x="138" y="648"/>
                  </a:lnTo>
                  <a:lnTo>
                    <a:pt x="131" y="645"/>
                  </a:lnTo>
                  <a:lnTo>
                    <a:pt x="124" y="640"/>
                  </a:lnTo>
                  <a:lnTo>
                    <a:pt x="117" y="634"/>
                  </a:lnTo>
                  <a:lnTo>
                    <a:pt x="112" y="625"/>
                  </a:lnTo>
                  <a:lnTo>
                    <a:pt x="109" y="616"/>
                  </a:lnTo>
                  <a:lnTo>
                    <a:pt x="105" y="608"/>
                  </a:lnTo>
                  <a:lnTo>
                    <a:pt x="102" y="603"/>
                  </a:lnTo>
                  <a:lnTo>
                    <a:pt x="95" y="598"/>
                  </a:lnTo>
                  <a:lnTo>
                    <a:pt x="90" y="596"/>
                  </a:lnTo>
                  <a:lnTo>
                    <a:pt x="82" y="594"/>
                  </a:lnTo>
                  <a:lnTo>
                    <a:pt x="76" y="594"/>
                  </a:lnTo>
                  <a:lnTo>
                    <a:pt x="68" y="594"/>
                  </a:lnTo>
                  <a:lnTo>
                    <a:pt x="60" y="594"/>
                  </a:lnTo>
                  <a:lnTo>
                    <a:pt x="51" y="592"/>
                  </a:lnTo>
                  <a:lnTo>
                    <a:pt x="42" y="591"/>
                  </a:lnTo>
                  <a:lnTo>
                    <a:pt x="35" y="590"/>
                  </a:lnTo>
                  <a:lnTo>
                    <a:pt x="28" y="590"/>
                  </a:lnTo>
                  <a:lnTo>
                    <a:pt x="15" y="583"/>
                  </a:lnTo>
                  <a:lnTo>
                    <a:pt x="9" y="573"/>
                  </a:lnTo>
                  <a:lnTo>
                    <a:pt x="4" y="560"/>
                  </a:lnTo>
                  <a:lnTo>
                    <a:pt x="1" y="547"/>
                  </a:lnTo>
                  <a:lnTo>
                    <a:pt x="0" y="534"/>
                  </a:lnTo>
                  <a:lnTo>
                    <a:pt x="0" y="522"/>
                  </a:lnTo>
                  <a:lnTo>
                    <a:pt x="0" y="507"/>
                  </a:lnTo>
                  <a:lnTo>
                    <a:pt x="2" y="494"/>
                  </a:lnTo>
                  <a:lnTo>
                    <a:pt x="6" y="480"/>
                  </a:lnTo>
                  <a:lnTo>
                    <a:pt x="10" y="469"/>
                  </a:lnTo>
                  <a:lnTo>
                    <a:pt x="14" y="454"/>
                  </a:lnTo>
                  <a:lnTo>
                    <a:pt x="18" y="442"/>
                  </a:lnTo>
                  <a:lnTo>
                    <a:pt x="23" y="429"/>
                  </a:lnTo>
                  <a:lnTo>
                    <a:pt x="28" y="417"/>
                  </a:lnTo>
                  <a:lnTo>
                    <a:pt x="33" y="405"/>
                  </a:lnTo>
                  <a:lnTo>
                    <a:pt x="38" y="394"/>
                  </a:lnTo>
                  <a:lnTo>
                    <a:pt x="44" y="383"/>
                  </a:lnTo>
                  <a:lnTo>
                    <a:pt x="50" y="374"/>
                  </a:lnTo>
                  <a:lnTo>
                    <a:pt x="53" y="367"/>
                  </a:lnTo>
                  <a:lnTo>
                    <a:pt x="56" y="360"/>
                  </a:lnTo>
                  <a:lnTo>
                    <a:pt x="60" y="353"/>
                  </a:lnTo>
                  <a:lnTo>
                    <a:pt x="64" y="346"/>
                  </a:lnTo>
                  <a:lnTo>
                    <a:pt x="68" y="338"/>
                  </a:lnTo>
                  <a:lnTo>
                    <a:pt x="72" y="331"/>
                  </a:lnTo>
                  <a:lnTo>
                    <a:pt x="77" y="323"/>
                  </a:lnTo>
                  <a:lnTo>
                    <a:pt x="82" y="316"/>
                  </a:lnTo>
                  <a:lnTo>
                    <a:pt x="86" y="309"/>
                  </a:lnTo>
                  <a:lnTo>
                    <a:pt x="91" y="301"/>
                  </a:lnTo>
                  <a:lnTo>
                    <a:pt x="96" y="293"/>
                  </a:lnTo>
                  <a:lnTo>
                    <a:pt x="102" y="285"/>
                  </a:lnTo>
                  <a:lnTo>
                    <a:pt x="107" y="278"/>
                  </a:lnTo>
                  <a:lnTo>
                    <a:pt x="113" y="270"/>
                  </a:lnTo>
                  <a:lnTo>
                    <a:pt x="118" y="262"/>
                  </a:lnTo>
                  <a:lnTo>
                    <a:pt x="126" y="256"/>
                  </a:lnTo>
                  <a:lnTo>
                    <a:pt x="131" y="248"/>
                  </a:lnTo>
                  <a:lnTo>
                    <a:pt x="138" y="240"/>
                  </a:lnTo>
                  <a:lnTo>
                    <a:pt x="143" y="234"/>
                  </a:lnTo>
                  <a:lnTo>
                    <a:pt x="149" y="227"/>
                  </a:lnTo>
                  <a:lnTo>
                    <a:pt x="156" y="220"/>
                  </a:lnTo>
                  <a:lnTo>
                    <a:pt x="162" y="215"/>
                  </a:lnTo>
                  <a:lnTo>
                    <a:pt x="170" y="208"/>
                  </a:lnTo>
                  <a:lnTo>
                    <a:pt x="178" y="203"/>
                  </a:lnTo>
                  <a:lnTo>
                    <a:pt x="184" y="196"/>
                  </a:lnTo>
                  <a:lnTo>
                    <a:pt x="191" y="191"/>
                  </a:lnTo>
                  <a:lnTo>
                    <a:pt x="198" y="187"/>
                  </a:lnTo>
                  <a:lnTo>
                    <a:pt x="206" y="185"/>
                  </a:lnTo>
                  <a:lnTo>
                    <a:pt x="214" y="181"/>
                  </a:lnTo>
                  <a:lnTo>
                    <a:pt x="222" y="177"/>
                  </a:lnTo>
                  <a:lnTo>
                    <a:pt x="229" y="175"/>
                  </a:lnTo>
                  <a:lnTo>
                    <a:pt x="238" y="175"/>
                  </a:lnTo>
                  <a:lnTo>
                    <a:pt x="246" y="167"/>
                  </a:lnTo>
                  <a:lnTo>
                    <a:pt x="255" y="164"/>
                  </a:lnTo>
                  <a:lnTo>
                    <a:pt x="265" y="163"/>
                  </a:lnTo>
                  <a:lnTo>
                    <a:pt x="276" y="166"/>
                  </a:lnTo>
                  <a:lnTo>
                    <a:pt x="285" y="168"/>
                  </a:lnTo>
                  <a:lnTo>
                    <a:pt x="295" y="173"/>
                  </a:lnTo>
                  <a:lnTo>
                    <a:pt x="304" y="177"/>
                  </a:lnTo>
                  <a:lnTo>
                    <a:pt x="314" y="181"/>
                  </a:lnTo>
                  <a:lnTo>
                    <a:pt x="323" y="189"/>
                  </a:lnTo>
                  <a:lnTo>
                    <a:pt x="330" y="202"/>
                  </a:lnTo>
                  <a:lnTo>
                    <a:pt x="331" y="208"/>
                  </a:lnTo>
                  <a:lnTo>
                    <a:pt x="335" y="216"/>
                  </a:lnTo>
                  <a:lnTo>
                    <a:pt x="336" y="224"/>
                  </a:lnTo>
                  <a:lnTo>
                    <a:pt x="340" y="233"/>
                  </a:lnTo>
                  <a:lnTo>
                    <a:pt x="341" y="239"/>
                  </a:lnTo>
                  <a:lnTo>
                    <a:pt x="344" y="247"/>
                  </a:lnTo>
                  <a:lnTo>
                    <a:pt x="347" y="253"/>
                  </a:lnTo>
                  <a:lnTo>
                    <a:pt x="350" y="261"/>
                  </a:lnTo>
                  <a:lnTo>
                    <a:pt x="354" y="266"/>
                  </a:lnTo>
                  <a:lnTo>
                    <a:pt x="360" y="271"/>
                  </a:lnTo>
                  <a:lnTo>
                    <a:pt x="366" y="274"/>
                  </a:lnTo>
                  <a:lnTo>
                    <a:pt x="374" y="278"/>
                  </a:lnTo>
                  <a:lnTo>
                    <a:pt x="385" y="279"/>
                  </a:lnTo>
                  <a:lnTo>
                    <a:pt x="397" y="284"/>
                  </a:lnTo>
                  <a:lnTo>
                    <a:pt x="409" y="289"/>
                  </a:lnTo>
                  <a:lnTo>
                    <a:pt x="420" y="297"/>
                  </a:lnTo>
                  <a:lnTo>
                    <a:pt x="429" y="305"/>
                  </a:lnTo>
                  <a:lnTo>
                    <a:pt x="439" y="315"/>
                  </a:lnTo>
                  <a:lnTo>
                    <a:pt x="447" y="325"/>
                  </a:lnTo>
                  <a:lnTo>
                    <a:pt x="456" y="337"/>
                  </a:lnTo>
                  <a:lnTo>
                    <a:pt x="464" y="340"/>
                  </a:lnTo>
                  <a:lnTo>
                    <a:pt x="472" y="340"/>
                  </a:lnTo>
                  <a:lnTo>
                    <a:pt x="478" y="334"/>
                  </a:lnTo>
                  <a:lnTo>
                    <a:pt x="485" y="331"/>
                  </a:lnTo>
                  <a:lnTo>
                    <a:pt x="490" y="324"/>
                  </a:lnTo>
                  <a:lnTo>
                    <a:pt x="496" y="318"/>
                  </a:lnTo>
                  <a:lnTo>
                    <a:pt x="503" y="311"/>
                  </a:lnTo>
                  <a:lnTo>
                    <a:pt x="510" y="309"/>
                  </a:lnTo>
                  <a:lnTo>
                    <a:pt x="522" y="304"/>
                  </a:lnTo>
                  <a:lnTo>
                    <a:pt x="534" y="300"/>
                  </a:lnTo>
                  <a:lnTo>
                    <a:pt x="545" y="296"/>
                  </a:lnTo>
                  <a:lnTo>
                    <a:pt x="558" y="292"/>
                  </a:lnTo>
                  <a:lnTo>
                    <a:pt x="570" y="287"/>
                  </a:lnTo>
                  <a:lnTo>
                    <a:pt x="581" y="283"/>
                  </a:lnTo>
                  <a:lnTo>
                    <a:pt x="593" y="279"/>
                  </a:lnTo>
                  <a:lnTo>
                    <a:pt x="606" y="275"/>
                  </a:lnTo>
                  <a:lnTo>
                    <a:pt x="616" y="269"/>
                  </a:lnTo>
                  <a:lnTo>
                    <a:pt x="628" y="262"/>
                  </a:lnTo>
                  <a:lnTo>
                    <a:pt x="639" y="256"/>
                  </a:lnTo>
                  <a:lnTo>
                    <a:pt x="651" y="251"/>
                  </a:lnTo>
                  <a:lnTo>
                    <a:pt x="661" y="242"/>
                  </a:lnTo>
                  <a:lnTo>
                    <a:pt x="672" y="234"/>
                  </a:lnTo>
                  <a:lnTo>
                    <a:pt x="681" y="224"/>
                  </a:lnTo>
                  <a:lnTo>
                    <a:pt x="691" y="215"/>
                  </a:lnTo>
                  <a:lnTo>
                    <a:pt x="703" y="200"/>
                  </a:lnTo>
                  <a:lnTo>
                    <a:pt x="714" y="187"/>
                  </a:lnTo>
                  <a:lnTo>
                    <a:pt x="726" y="173"/>
                  </a:lnTo>
                  <a:lnTo>
                    <a:pt x="739" y="160"/>
                  </a:lnTo>
                  <a:lnTo>
                    <a:pt x="743" y="153"/>
                  </a:lnTo>
                  <a:lnTo>
                    <a:pt x="749" y="145"/>
                  </a:lnTo>
                  <a:lnTo>
                    <a:pt x="753" y="137"/>
                  </a:lnTo>
                  <a:lnTo>
                    <a:pt x="759" y="131"/>
                  </a:lnTo>
                  <a:lnTo>
                    <a:pt x="771" y="117"/>
                  </a:lnTo>
                  <a:lnTo>
                    <a:pt x="783" y="104"/>
                  </a:lnTo>
                  <a:lnTo>
                    <a:pt x="786" y="96"/>
                  </a:lnTo>
                  <a:lnTo>
                    <a:pt x="793" y="88"/>
                  </a:lnTo>
                  <a:lnTo>
                    <a:pt x="798" y="82"/>
                  </a:lnTo>
                  <a:lnTo>
                    <a:pt x="804" y="75"/>
                  </a:lnTo>
                  <a:lnTo>
                    <a:pt x="816" y="61"/>
                  </a:lnTo>
                  <a:lnTo>
                    <a:pt x="829" y="49"/>
                  </a:lnTo>
                  <a:lnTo>
                    <a:pt x="841" y="38"/>
                  </a:lnTo>
                  <a:lnTo>
                    <a:pt x="855" y="26"/>
                  </a:lnTo>
                  <a:lnTo>
                    <a:pt x="861" y="20"/>
                  </a:lnTo>
                  <a:lnTo>
                    <a:pt x="869" y="15"/>
                  </a:lnTo>
                  <a:lnTo>
                    <a:pt x="877" y="11"/>
                  </a:lnTo>
                  <a:lnTo>
                    <a:pt x="886" y="7"/>
                  </a:lnTo>
                  <a:lnTo>
                    <a:pt x="893" y="8"/>
                  </a:lnTo>
                  <a:lnTo>
                    <a:pt x="904" y="8"/>
                  </a:lnTo>
                  <a:lnTo>
                    <a:pt x="913" y="6"/>
                  </a:lnTo>
                  <a:lnTo>
                    <a:pt x="924" y="4"/>
                  </a:lnTo>
                  <a:lnTo>
                    <a:pt x="933" y="0"/>
                  </a:lnTo>
                  <a:lnTo>
                    <a:pt x="944" y="0"/>
                  </a:lnTo>
                  <a:lnTo>
                    <a:pt x="954" y="2"/>
                  </a:lnTo>
                  <a:lnTo>
                    <a:pt x="966" y="7"/>
                  </a:lnTo>
                  <a:lnTo>
                    <a:pt x="977" y="8"/>
                  </a:lnTo>
                  <a:lnTo>
                    <a:pt x="990" y="13"/>
                  </a:lnTo>
                  <a:lnTo>
                    <a:pt x="1002" y="18"/>
                  </a:lnTo>
                  <a:lnTo>
                    <a:pt x="1013" y="26"/>
                  </a:lnTo>
                  <a:lnTo>
                    <a:pt x="1024" y="34"/>
                  </a:lnTo>
                  <a:lnTo>
                    <a:pt x="1034" y="44"/>
                  </a:lnTo>
                  <a:lnTo>
                    <a:pt x="1042" y="55"/>
                  </a:lnTo>
                  <a:lnTo>
                    <a:pt x="1051" y="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09" name="Freeform 41"/>
            <p:cNvSpPr>
              <a:spLocks/>
            </p:cNvSpPr>
            <p:nvPr/>
          </p:nvSpPr>
          <p:spPr bwMode="auto">
            <a:xfrm>
              <a:off x="4084" y="2292"/>
              <a:ext cx="168" cy="461"/>
            </a:xfrm>
            <a:custGeom>
              <a:avLst/>
              <a:gdLst/>
              <a:ahLst/>
              <a:cxnLst>
                <a:cxn ang="0">
                  <a:pos x="310" y="33"/>
                </a:cxn>
                <a:cxn ang="0">
                  <a:pos x="274" y="76"/>
                </a:cxn>
                <a:cxn ang="0">
                  <a:pos x="243" y="125"/>
                </a:cxn>
                <a:cxn ang="0">
                  <a:pos x="220" y="178"/>
                </a:cxn>
                <a:cxn ang="0">
                  <a:pos x="206" y="225"/>
                </a:cxn>
                <a:cxn ang="0">
                  <a:pos x="198" y="262"/>
                </a:cxn>
                <a:cxn ang="0">
                  <a:pos x="193" y="298"/>
                </a:cxn>
                <a:cxn ang="0">
                  <a:pos x="189" y="326"/>
                </a:cxn>
                <a:cxn ang="0">
                  <a:pos x="189" y="356"/>
                </a:cxn>
                <a:cxn ang="0">
                  <a:pos x="189" y="385"/>
                </a:cxn>
                <a:cxn ang="0">
                  <a:pos x="189" y="415"/>
                </a:cxn>
                <a:cxn ang="0">
                  <a:pos x="192" y="445"/>
                </a:cxn>
                <a:cxn ang="0">
                  <a:pos x="196" y="474"/>
                </a:cxn>
                <a:cxn ang="0">
                  <a:pos x="196" y="513"/>
                </a:cxn>
                <a:cxn ang="0">
                  <a:pos x="188" y="554"/>
                </a:cxn>
                <a:cxn ang="0">
                  <a:pos x="175" y="596"/>
                </a:cxn>
                <a:cxn ang="0">
                  <a:pos x="161" y="636"/>
                </a:cxn>
                <a:cxn ang="0">
                  <a:pos x="141" y="673"/>
                </a:cxn>
                <a:cxn ang="0">
                  <a:pos x="122" y="712"/>
                </a:cxn>
                <a:cxn ang="0">
                  <a:pos x="104" y="749"/>
                </a:cxn>
                <a:cxn ang="0">
                  <a:pos x="87" y="788"/>
                </a:cxn>
                <a:cxn ang="0">
                  <a:pos x="77" y="820"/>
                </a:cxn>
                <a:cxn ang="0">
                  <a:pos x="76" y="851"/>
                </a:cxn>
                <a:cxn ang="0">
                  <a:pos x="77" y="883"/>
                </a:cxn>
                <a:cxn ang="0">
                  <a:pos x="85" y="914"/>
                </a:cxn>
                <a:cxn ang="0">
                  <a:pos x="54" y="917"/>
                </a:cxn>
                <a:cxn ang="0">
                  <a:pos x="15" y="892"/>
                </a:cxn>
                <a:cxn ang="0">
                  <a:pos x="0" y="848"/>
                </a:cxn>
                <a:cxn ang="0">
                  <a:pos x="7" y="798"/>
                </a:cxn>
                <a:cxn ang="0">
                  <a:pos x="18" y="758"/>
                </a:cxn>
                <a:cxn ang="0">
                  <a:pos x="33" y="723"/>
                </a:cxn>
                <a:cxn ang="0">
                  <a:pos x="50" y="688"/>
                </a:cxn>
                <a:cxn ang="0">
                  <a:pos x="67" y="656"/>
                </a:cxn>
                <a:cxn ang="0">
                  <a:pos x="82" y="621"/>
                </a:cxn>
                <a:cxn ang="0">
                  <a:pos x="96" y="587"/>
                </a:cxn>
                <a:cxn ang="0">
                  <a:pos x="108" y="550"/>
                </a:cxn>
                <a:cxn ang="0">
                  <a:pos x="114" y="513"/>
                </a:cxn>
                <a:cxn ang="0">
                  <a:pos x="120" y="468"/>
                </a:cxn>
                <a:cxn ang="0">
                  <a:pos x="122" y="421"/>
                </a:cxn>
                <a:cxn ang="0">
                  <a:pos x="123" y="375"/>
                </a:cxn>
                <a:cxn ang="0">
                  <a:pos x="126" y="329"/>
                </a:cxn>
                <a:cxn ang="0">
                  <a:pos x="130" y="281"/>
                </a:cxn>
                <a:cxn ang="0">
                  <a:pos x="135" y="236"/>
                </a:cxn>
                <a:cxn ang="0">
                  <a:pos x="147" y="192"/>
                </a:cxn>
                <a:cxn ang="0">
                  <a:pos x="163" y="152"/>
                </a:cxn>
                <a:cxn ang="0">
                  <a:pos x="183" y="111"/>
                </a:cxn>
                <a:cxn ang="0">
                  <a:pos x="206" y="67"/>
                </a:cxn>
                <a:cxn ang="0">
                  <a:pos x="236" y="29"/>
                </a:cxn>
                <a:cxn ang="0">
                  <a:pos x="276" y="4"/>
                </a:cxn>
                <a:cxn ang="0">
                  <a:pos x="325" y="7"/>
                </a:cxn>
              </a:cxnLst>
              <a:rect l="0" t="0" r="r" b="b"/>
              <a:pathLst>
                <a:path w="336" h="922">
                  <a:moveTo>
                    <a:pt x="336" y="13"/>
                  </a:moveTo>
                  <a:lnTo>
                    <a:pt x="328" y="18"/>
                  </a:lnTo>
                  <a:lnTo>
                    <a:pt x="321" y="25"/>
                  </a:lnTo>
                  <a:lnTo>
                    <a:pt x="310" y="33"/>
                  </a:lnTo>
                  <a:lnTo>
                    <a:pt x="303" y="44"/>
                  </a:lnTo>
                  <a:lnTo>
                    <a:pt x="292" y="54"/>
                  </a:lnTo>
                  <a:lnTo>
                    <a:pt x="283" y="64"/>
                  </a:lnTo>
                  <a:lnTo>
                    <a:pt x="274" y="76"/>
                  </a:lnTo>
                  <a:lnTo>
                    <a:pt x="267" y="89"/>
                  </a:lnTo>
                  <a:lnTo>
                    <a:pt x="259" y="100"/>
                  </a:lnTo>
                  <a:lnTo>
                    <a:pt x="251" y="112"/>
                  </a:lnTo>
                  <a:lnTo>
                    <a:pt x="243" y="125"/>
                  </a:lnTo>
                  <a:lnTo>
                    <a:pt x="238" y="139"/>
                  </a:lnTo>
                  <a:lnTo>
                    <a:pt x="232" y="151"/>
                  </a:lnTo>
                  <a:lnTo>
                    <a:pt x="227" y="165"/>
                  </a:lnTo>
                  <a:lnTo>
                    <a:pt x="220" y="178"/>
                  </a:lnTo>
                  <a:lnTo>
                    <a:pt x="216" y="192"/>
                  </a:lnTo>
                  <a:lnTo>
                    <a:pt x="212" y="205"/>
                  </a:lnTo>
                  <a:lnTo>
                    <a:pt x="209" y="219"/>
                  </a:lnTo>
                  <a:lnTo>
                    <a:pt x="206" y="225"/>
                  </a:lnTo>
                  <a:lnTo>
                    <a:pt x="205" y="233"/>
                  </a:lnTo>
                  <a:lnTo>
                    <a:pt x="202" y="241"/>
                  </a:lnTo>
                  <a:lnTo>
                    <a:pt x="202" y="249"/>
                  </a:lnTo>
                  <a:lnTo>
                    <a:pt x="198" y="262"/>
                  </a:lnTo>
                  <a:lnTo>
                    <a:pt x="196" y="276"/>
                  </a:lnTo>
                  <a:lnTo>
                    <a:pt x="194" y="282"/>
                  </a:lnTo>
                  <a:lnTo>
                    <a:pt x="193" y="290"/>
                  </a:lnTo>
                  <a:lnTo>
                    <a:pt x="193" y="298"/>
                  </a:lnTo>
                  <a:lnTo>
                    <a:pt x="193" y="305"/>
                  </a:lnTo>
                  <a:lnTo>
                    <a:pt x="192" y="312"/>
                  </a:lnTo>
                  <a:lnTo>
                    <a:pt x="190" y="320"/>
                  </a:lnTo>
                  <a:lnTo>
                    <a:pt x="189" y="326"/>
                  </a:lnTo>
                  <a:lnTo>
                    <a:pt x="189" y="334"/>
                  </a:lnTo>
                  <a:lnTo>
                    <a:pt x="189" y="340"/>
                  </a:lnTo>
                  <a:lnTo>
                    <a:pt x="189" y="348"/>
                  </a:lnTo>
                  <a:lnTo>
                    <a:pt x="189" y="356"/>
                  </a:lnTo>
                  <a:lnTo>
                    <a:pt x="189" y="363"/>
                  </a:lnTo>
                  <a:lnTo>
                    <a:pt x="189" y="370"/>
                  </a:lnTo>
                  <a:lnTo>
                    <a:pt x="189" y="378"/>
                  </a:lnTo>
                  <a:lnTo>
                    <a:pt x="189" y="385"/>
                  </a:lnTo>
                  <a:lnTo>
                    <a:pt x="189" y="393"/>
                  </a:lnTo>
                  <a:lnTo>
                    <a:pt x="189" y="400"/>
                  </a:lnTo>
                  <a:lnTo>
                    <a:pt x="189" y="407"/>
                  </a:lnTo>
                  <a:lnTo>
                    <a:pt x="189" y="415"/>
                  </a:lnTo>
                  <a:lnTo>
                    <a:pt x="190" y="423"/>
                  </a:lnTo>
                  <a:lnTo>
                    <a:pt x="190" y="429"/>
                  </a:lnTo>
                  <a:lnTo>
                    <a:pt x="190" y="437"/>
                  </a:lnTo>
                  <a:lnTo>
                    <a:pt x="192" y="445"/>
                  </a:lnTo>
                  <a:lnTo>
                    <a:pt x="193" y="452"/>
                  </a:lnTo>
                  <a:lnTo>
                    <a:pt x="193" y="459"/>
                  </a:lnTo>
                  <a:lnTo>
                    <a:pt x="194" y="467"/>
                  </a:lnTo>
                  <a:lnTo>
                    <a:pt x="196" y="474"/>
                  </a:lnTo>
                  <a:lnTo>
                    <a:pt x="198" y="482"/>
                  </a:lnTo>
                  <a:lnTo>
                    <a:pt x="197" y="492"/>
                  </a:lnTo>
                  <a:lnTo>
                    <a:pt x="197" y="503"/>
                  </a:lnTo>
                  <a:lnTo>
                    <a:pt x="196" y="513"/>
                  </a:lnTo>
                  <a:lnTo>
                    <a:pt x="194" y="525"/>
                  </a:lnTo>
                  <a:lnTo>
                    <a:pt x="192" y="534"/>
                  </a:lnTo>
                  <a:lnTo>
                    <a:pt x="190" y="545"/>
                  </a:lnTo>
                  <a:lnTo>
                    <a:pt x="188" y="554"/>
                  </a:lnTo>
                  <a:lnTo>
                    <a:pt x="187" y="566"/>
                  </a:lnTo>
                  <a:lnTo>
                    <a:pt x="183" y="575"/>
                  </a:lnTo>
                  <a:lnTo>
                    <a:pt x="179" y="585"/>
                  </a:lnTo>
                  <a:lnTo>
                    <a:pt x="175" y="596"/>
                  </a:lnTo>
                  <a:lnTo>
                    <a:pt x="172" y="606"/>
                  </a:lnTo>
                  <a:lnTo>
                    <a:pt x="169" y="615"/>
                  </a:lnTo>
                  <a:lnTo>
                    <a:pt x="165" y="625"/>
                  </a:lnTo>
                  <a:lnTo>
                    <a:pt x="161" y="636"/>
                  </a:lnTo>
                  <a:lnTo>
                    <a:pt x="157" y="646"/>
                  </a:lnTo>
                  <a:lnTo>
                    <a:pt x="152" y="655"/>
                  </a:lnTo>
                  <a:lnTo>
                    <a:pt x="147" y="664"/>
                  </a:lnTo>
                  <a:lnTo>
                    <a:pt x="141" y="673"/>
                  </a:lnTo>
                  <a:lnTo>
                    <a:pt x="138" y="683"/>
                  </a:lnTo>
                  <a:lnTo>
                    <a:pt x="132" y="692"/>
                  </a:lnTo>
                  <a:lnTo>
                    <a:pt x="127" y="703"/>
                  </a:lnTo>
                  <a:lnTo>
                    <a:pt x="122" y="712"/>
                  </a:lnTo>
                  <a:lnTo>
                    <a:pt x="118" y="722"/>
                  </a:lnTo>
                  <a:lnTo>
                    <a:pt x="113" y="730"/>
                  </a:lnTo>
                  <a:lnTo>
                    <a:pt x="108" y="740"/>
                  </a:lnTo>
                  <a:lnTo>
                    <a:pt x="104" y="749"/>
                  </a:lnTo>
                  <a:lnTo>
                    <a:pt x="100" y="759"/>
                  </a:lnTo>
                  <a:lnTo>
                    <a:pt x="95" y="768"/>
                  </a:lnTo>
                  <a:lnTo>
                    <a:pt x="91" y="779"/>
                  </a:lnTo>
                  <a:lnTo>
                    <a:pt x="87" y="788"/>
                  </a:lnTo>
                  <a:lnTo>
                    <a:pt x="85" y="799"/>
                  </a:lnTo>
                  <a:lnTo>
                    <a:pt x="81" y="806"/>
                  </a:lnTo>
                  <a:lnTo>
                    <a:pt x="80" y="812"/>
                  </a:lnTo>
                  <a:lnTo>
                    <a:pt x="77" y="820"/>
                  </a:lnTo>
                  <a:lnTo>
                    <a:pt x="77" y="828"/>
                  </a:lnTo>
                  <a:lnTo>
                    <a:pt x="76" y="835"/>
                  </a:lnTo>
                  <a:lnTo>
                    <a:pt x="76" y="843"/>
                  </a:lnTo>
                  <a:lnTo>
                    <a:pt x="76" y="851"/>
                  </a:lnTo>
                  <a:lnTo>
                    <a:pt x="76" y="860"/>
                  </a:lnTo>
                  <a:lnTo>
                    <a:pt x="76" y="868"/>
                  </a:lnTo>
                  <a:lnTo>
                    <a:pt x="76" y="875"/>
                  </a:lnTo>
                  <a:lnTo>
                    <a:pt x="77" y="883"/>
                  </a:lnTo>
                  <a:lnTo>
                    <a:pt x="80" y="891"/>
                  </a:lnTo>
                  <a:lnTo>
                    <a:pt x="80" y="899"/>
                  </a:lnTo>
                  <a:lnTo>
                    <a:pt x="82" y="906"/>
                  </a:lnTo>
                  <a:lnTo>
                    <a:pt x="85" y="914"/>
                  </a:lnTo>
                  <a:lnTo>
                    <a:pt x="89" y="922"/>
                  </a:lnTo>
                  <a:lnTo>
                    <a:pt x="77" y="921"/>
                  </a:lnTo>
                  <a:lnTo>
                    <a:pt x="65" y="921"/>
                  </a:lnTo>
                  <a:lnTo>
                    <a:pt x="54" y="917"/>
                  </a:lnTo>
                  <a:lnTo>
                    <a:pt x="43" y="914"/>
                  </a:lnTo>
                  <a:lnTo>
                    <a:pt x="33" y="908"/>
                  </a:lnTo>
                  <a:lnTo>
                    <a:pt x="24" y="901"/>
                  </a:lnTo>
                  <a:lnTo>
                    <a:pt x="15" y="892"/>
                  </a:lnTo>
                  <a:lnTo>
                    <a:pt x="9" y="884"/>
                  </a:lnTo>
                  <a:lnTo>
                    <a:pt x="2" y="872"/>
                  </a:lnTo>
                  <a:lnTo>
                    <a:pt x="0" y="860"/>
                  </a:lnTo>
                  <a:lnTo>
                    <a:pt x="0" y="848"/>
                  </a:lnTo>
                  <a:lnTo>
                    <a:pt x="2" y="837"/>
                  </a:lnTo>
                  <a:lnTo>
                    <a:pt x="3" y="824"/>
                  </a:lnTo>
                  <a:lnTo>
                    <a:pt x="6" y="811"/>
                  </a:lnTo>
                  <a:lnTo>
                    <a:pt x="7" y="798"/>
                  </a:lnTo>
                  <a:lnTo>
                    <a:pt x="9" y="786"/>
                  </a:lnTo>
                  <a:lnTo>
                    <a:pt x="11" y="776"/>
                  </a:lnTo>
                  <a:lnTo>
                    <a:pt x="14" y="767"/>
                  </a:lnTo>
                  <a:lnTo>
                    <a:pt x="18" y="758"/>
                  </a:lnTo>
                  <a:lnTo>
                    <a:pt x="22" y="750"/>
                  </a:lnTo>
                  <a:lnTo>
                    <a:pt x="25" y="741"/>
                  </a:lnTo>
                  <a:lnTo>
                    <a:pt x="29" y="732"/>
                  </a:lnTo>
                  <a:lnTo>
                    <a:pt x="33" y="723"/>
                  </a:lnTo>
                  <a:lnTo>
                    <a:pt x="38" y="716"/>
                  </a:lnTo>
                  <a:lnTo>
                    <a:pt x="42" y="706"/>
                  </a:lnTo>
                  <a:lnTo>
                    <a:pt x="46" y="697"/>
                  </a:lnTo>
                  <a:lnTo>
                    <a:pt x="50" y="688"/>
                  </a:lnTo>
                  <a:lnTo>
                    <a:pt x="54" y="681"/>
                  </a:lnTo>
                  <a:lnTo>
                    <a:pt x="58" y="672"/>
                  </a:lnTo>
                  <a:lnTo>
                    <a:pt x="63" y="664"/>
                  </a:lnTo>
                  <a:lnTo>
                    <a:pt x="67" y="656"/>
                  </a:lnTo>
                  <a:lnTo>
                    <a:pt x="72" y="648"/>
                  </a:lnTo>
                  <a:lnTo>
                    <a:pt x="74" y="639"/>
                  </a:lnTo>
                  <a:lnTo>
                    <a:pt x="78" y="630"/>
                  </a:lnTo>
                  <a:lnTo>
                    <a:pt x="82" y="621"/>
                  </a:lnTo>
                  <a:lnTo>
                    <a:pt x="86" y="614"/>
                  </a:lnTo>
                  <a:lnTo>
                    <a:pt x="89" y="605"/>
                  </a:lnTo>
                  <a:lnTo>
                    <a:pt x="92" y="596"/>
                  </a:lnTo>
                  <a:lnTo>
                    <a:pt x="96" y="587"/>
                  </a:lnTo>
                  <a:lnTo>
                    <a:pt x="100" y="579"/>
                  </a:lnTo>
                  <a:lnTo>
                    <a:pt x="103" y="568"/>
                  </a:lnTo>
                  <a:lnTo>
                    <a:pt x="105" y="559"/>
                  </a:lnTo>
                  <a:lnTo>
                    <a:pt x="108" y="550"/>
                  </a:lnTo>
                  <a:lnTo>
                    <a:pt x="111" y="541"/>
                  </a:lnTo>
                  <a:lnTo>
                    <a:pt x="112" y="531"/>
                  </a:lnTo>
                  <a:lnTo>
                    <a:pt x="113" y="522"/>
                  </a:lnTo>
                  <a:lnTo>
                    <a:pt x="114" y="513"/>
                  </a:lnTo>
                  <a:lnTo>
                    <a:pt x="117" y="504"/>
                  </a:lnTo>
                  <a:lnTo>
                    <a:pt x="117" y="491"/>
                  </a:lnTo>
                  <a:lnTo>
                    <a:pt x="118" y="479"/>
                  </a:lnTo>
                  <a:lnTo>
                    <a:pt x="120" y="468"/>
                  </a:lnTo>
                  <a:lnTo>
                    <a:pt x="121" y="456"/>
                  </a:lnTo>
                  <a:lnTo>
                    <a:pt x="121" y="445"/>
                  </a:lnTo>
                  <a:lnTo>
                    <a:pt x="122" y="433"/>
                  </a:lnTo>
                  <a:lnTo>
                    <a:pt x="122" y="421"/>
                  </a:lnTo>
                  <a:lnTo>
                    <a:pt x="123" y="410"/>
                  </a:lnTo>
                  <a:lnTo>
                    <a:pt x="123" y="398"/>
                  </a:lnTo>
                  <a:lnTo>
                    <a:pt x="123" y="387"/>
                  </a:lnTo>
                  <a:lnTo>
                    <a:pt x="123" y="375"/>
                  </a:lnTo>
                  <a:lnTo>
                    <a:pt x="125" y="363"/>
                  </a:lnTo>
                  <a:lnTo>
                    <a:pt x="125" y="352"/>
                  </a:lnTo>
                  <a:lnTo>
                    <a:pt x="125" y="340"/>
                  </a:lnTo>
                  <a:lnTo>
                    <a:pt x="126" y="329"/>
                  </a:lnTo>
                  <a:lnTo>
                    <a:pt x="127" y="317"/>
                  </a:lnTo>
                  <a:lnTo>
                    <a:pt x="127" y="304"/>
                  </a:lnTo>
                  <a:lnTo>
                    <a:pt x="129" y="292"/>
                  </a:lnTo>
                  <a:lnTo>
                    <a:pt x="130" y="281"/>
                  </a:lnTo>
                  <a:lnTo>
                    <a:pt x="131" y="269"/>
                  </a:lnTo>
                  <a:lnTo>
                    <a:pt x="131" y="258"/>
                  </a:lnTo>
                  <a:lnTo>
                    <a:pt x="134" y="246"/>
                  </a:lnTo>
                  <a:lnTo>
                    <a:pt x="135" y="236"/>
                  </a:lnTo>
                  <a:lnTo>
                    <a:pt x="139" y="225"/>
                  </a:lnTo>
                  <a:lnTo>
                    <a:pt x="140" y="214"/>
                  </a:lnTo>
                  <a:lnTo>
                    <a:pt x="143" y="202"/>
                  </a:lnTo>
                  <a:lnTo>
                    <a:pt x="147" y="192"/>
                  </a:lnTo>
                  <a:lnTo>
                    <a:pt x="151" y="182"/>
                  </a:lnTo>
                  <a:lnTo>
                    <a:pt x="154" y="171"/>
                  </a:lnTo>
                  <a:lnTo>
                    <a:pt x="158" y="162"/>
                  </a:lnTo>
                  <a:lnTo>
                    <a:pt x="163" y="152"/>
                  </a:lnTo>
                  <a:lnTo>
                    <a:pt x="170" y="143"/>
                  </a:lnTo>
                  <a:lnTo>
                    <a:pt x="174" y="131"/>
                  </a:lnTo>
                  <a:lnTo>
                    <a:pt x="178" y="121"/>
                  </a:lnTo>
                  <a:lnTo>
                    <a:pt x="183" y="111"/>
                  </a:lnTo>
                  <a:lnTo>
                    <a:pt x="188" y="100"/>
                  </a:lnTo>
                  <a:lnTo>
                    <a:pt x="193" y="89"/>
                  </a:lnTo>
                  <a:lnTo>
                    <a:pt x="200" y="77"/>
                  </a:lnTo>
                  <a:lnTo>
                    <a:pt x="206" y="67"/>
                  </a:lnTo>
                  <a:lnTo>
                    <a:pt x="214" y="58"/>
                  </a:lnTo>
                  <a:lnTo>
                    <a:pt x="220" y="46"/>
                  </a:lnTo>
                  <a:lnTo>
                    <a:pt x="228" y="37"/>
                  </a:lnTo>
                  <a:lnTo>
                    <a:pt x="236" y="29"/>
                  </a:lnTo>
                  <a:lnTo>
                    <a:pt x="245" y="22"/>
                  </a:lnTo>
                  <a:lnTo>
                    <a:pt x="254" y="14"/>
                  </a:lnTo>
                  <a:lnTo>
                    <a:pt x="264" y="9"/>
                  </a:lnTo>
                  <a:lnTo>
                    <a:pt x="276" y="4"/>
                  </a:lnTo>
                  <a:lnTo>
                    <a:pt x="288" y="1"/>
                  </a:lnTo>
                  <a:lnTo>
                    <a:pt x="300" y="0"/>
                  </a:lnTo>
                  <a:lnTo>
                    <a:pt x="313" y="4"/>
                  </a:lnTo>
                  <a:lnTo>
                    <a:pt x="325" y="7"/>
                  </a:lnTo>
                  <a:lnTo>
                    <a:pt x="336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0" name="Freeform 42"/>
            <p:cNvSpPr>
              <a:spLocks/>
            </p:cNvSpPr>
            <p:nvPr/>
          </p:nvSpPr>
          <p:spPr bwMode="auto">
            <a:xfrm>
              <a:off x="4126" y="2278"/>
              <a:ext cx="187" cy="495"/>
            </a:xfrm>
            <a:custGeom>
              <a:avLst/>
              <a:gdLst/>
              <a:ahLst/>
              <a:cxnLst>
                <a:cxn ang="0">
                  <a:pos x="332" y="45"/>
                </a:cxn>
                <a:cxn ang="0">
                  <a:pos x="343" y="68"/>
                </a:cxn>
                <a:cxn ang="0">
                  <a:pos x="355" y="94"/>
                </a:cxn>
                <a:cxn ang="0">
                  <a:pos x="360" y="120"/>
                </a:cxn>
                <a:cxn ang="0">
                  <a:pos x="367" y="148"/>
                </a:cxn>
                <a:cxn ang="0">
                  <a:pos x="371" y="175"/>
                </a:cxn>
                <a:cxn ang="0">
                  <a:pos x="373" y="205"/>
                </a:cxn>
                <a:cxn ang="0">
                  <a:pos x="373" y="233"/>
                </a:cxn>
                <a:cxn ang="0">
                  <a:pos x="374" y="263"/>
                </a:cxn>
                <a:cxn ang="0">
                  <a:pos x="374" y="292"/>
                </a:cxn>
                <a:cxn ang="0">
                  <a:pos x="374" y="323"/>
                </a:cxn>
                <a:cxn ang="0">
                  <a:pos x="369" y="353"/>
                </a:cxn>
                <a:cxn ang="0">
                  <a:pos x="363" y="384"/>
                </a:cxn>
                <a:cxn ang="0">
                  <a:pos x="355" y="414"/>
                </a:cxn>
                <a:cxn ang="0">
                  <a:pos x="347" y="443"/>
                </a:cxn>
                <a:cxn ang="0">
                  <a:pos x="338" y="473"/>
                </a:cxn>
                <a:cxn ang="0">
                  <a:pos x="176" y="865"/>
                </a:cxn>
                <a:cxn ang="0">
                  <a:pos x="159" y="895"/>
                </a:cxn>
                <a:cxn ang="0">
                  <a:pos x="140" y="924"/>
                </a:cxn>
                <a:cxn ang="0">
                  <a:pos x="117" y="951"/>
                </a:cxn>
                <a:cxn ang="0">
                  <a:pos x="89" y="972"/>
                </a:cxn>
                <a:cxn ang="0">
                  <a:pos x="60" y="989"/>
                </a:cxn>
                <a:cxn ang="0">
                  <a:pos x="34" y="975"/>
                </a:cxn>
                <a:cxn ang="0">
                  <a:pos x="12" y="963"/>
                </a:cxn>
                <a:cxn ang="0">
                  <a:pos x="2" y="933"/>
                </a:cxn>
                <a:cxn ang="0">
                  <a:pos x="3" y="895"/>
                </a:cxn>
                <a:cxn ang="0">
                  <a:pos x="12" y="856"/>
                </a:cxn>
                <a:cxn ang="0">
                  <a:pos x="24" y="821"/>
                </a:cxn>
                <a:cxn ang="0">
                  <a:pos x="39" y="786"/>
                </a:cxn>
                <a:cxn ang="0">
                  <a:pos x="56" y="755"/>
                </a:cxn>
                <a:cxn ang="0">
                  <a:pos x="70" y="722"/>
                </a:cxn>
                <a:cxn ang="0">
                  <a:pos x="87" y="688"/>
                </a:cxn>
                <a:cxn ang="0">
                  <a:pos x="102" y="655"/>
                </a:cxn>
                <a:cxn ang="0">
                  <a:pos x="115" y="620"/>
                </a:cxn>
                <a:cxn ang="0">
                  <a:pos x="124" y="585"/>
                </a:cxn>
                <a:cxn ang="0">
                  <a:pos x="132" y="548"/>
                </a:cxn>
                <a:cxn ang="0">
                  <a:pos x="135" y="510"/>
                </a:cxn>
                <a:cxn ang="0">
                  <a:pos x="135" y="472"/>
                </a:cxn>
                <a:cxn ang="0">
                  <a:pos x="131" y="447"/>
                </a:cxn>
                <a:cxn ang="0">
                  <a:pos x="128" y="423"/>
                </a:cxn>
                <a:cxn ang="0">
                  <a:pos x="127" y="399"/>
                </a:cxn>
                <a:cxn ang="0">
                  <a:pos x="127" y="376"/>
                </a:cxn>
                <a:cxn ang="0">
                  <a:pos x="127" y="353"/>
                </a:cxn>
                <a:cxn ang="0">
                  <a:pos x="128" y="330"/>
                </a:cxn>
                <a:cxn ang="0">
                  <a:pos x="129" y="307"/>
                </a:cxn>
                <a:cxn ang="0">
                  <a:pos x="133" y="285"/>
                </a:cxn>
                <a:cxn ang="0">
                  <a:pos x="136" y="261"/>
                </a:cxn>
                <a:cxn ang="0">
                  <a:pos x="141" y="241"/>
                </a:cxn>
                <a:cxn ang="0">
                  <a:pos x="145" y="219"/>
                </a:cxn>
                <a:cxn ang="0">
                  <a:pos x="151" y="197"/>
                </a:cxn>
                <a:cxn ang="0">
                  <a:pos x="158" y="175"/>
                </a:cxn>
                <a:cxn ang="0">
                  <a:pos x="172" y="141"/>
                </a:cxn>
                <a:cxn ang="0">
                  <a:pos x="193" y="101"/>
                </a:cxn>
                <a:cxn ang="0">
                  <a:pos x="217" y="64"/>
                </a:cxn>
                <a:cxn ang="0">
                  <a:pos x="245" y="28"/>
                </a:cxn>
                <a:cxn ang="0">
                  <a:pos x="274" y="3"/>
                </a:cxn>
                <a:cxn ang="0">
                  <a:pos x="305" y="1"/>
                </a:cxn>
                <a:cxn ang="0">
                  <a:pos x="320" y="16"/>
                </a:cxn>
              </a:cxnLst>
              <a:rect l="0" t="0" r="r" b="b"/>
              <a:pathLst>
                <a:path w="374" h="989">
                  <a:moveTo>
                    <a:pt x="324" y="29"/>
                  </a:moveTo>
                  <a:lnTo>
                    <a:pt x="328" y="37"/>
                  </a:lnTo>
                  <a:lnTo>
                    <a:pt x="332" y="45"/>
                  </a:lnTo>
                  <a:lnTo>
                    <a:pt x="336" y="52"/>
                  </a:lnTo>
                  <a:lnTo>
                    <a:pt x="341" y="60"/>
                  </a:lnTo>
                  <a:lnTo>
                    <a:pt x="343" y="68"/>
                  </a:lnTo>
                  <a:lnTo>
                    <a:pt x="347" y="77"/>
                  </a:lnTo>
                  <a:lnTo>
                    <a:pt x="351" y="85"/>
                  </a:lnTo>
                  <a:lnTo>
                    <a:pt x="355" y="94"/>
                  </a:lnTo>
                  <a:lnTo>
                    <a:pt x="356" y="101"/>
                  </a:lnTo>
                  <a:lnTo>
                    <a:pt x="359" y="111"/>
                  </a:lnTo>
                  <a:lnTo>
                    <a:pt x="360" y="120"/>
                  </a:lnTo>
                  <a:lnTo>
                    <a:pt x="363" y="129"/>
                  </a:lnTo>
                  <a:lnTo>
                    <a:pt x="364" y="138"/>
                  </a:lnTo>
                  <a:lnTo>
                    <a:pt x="367" y="148"/>
                  </a:lnTo>
                  <a:lnTo>
                    <a:pt x="368" y="157"/>
                  </a:lnTo>
                  <a:lnTo>
                    <a:pt x="371" y="167"/>
                  </a:lnTo>
                  <a:lnTo>
                    <a:pt x="371" y="175"/>
                  </a:lnTo>
                  <a:lnTo>
                    <a:pt x="372" y="185"/>
                  </a:lnTo>
                  <a:lnTo>
                    <a:pt x="372" y="194"/>
                  </a:lnTo>
                  <a:lnTo>
                    <a:pt x="373" y="205"/>
                  </a:lnTo>
                  <a:lnTo>
                    <a:pt x="373" y="214"/>
                  </a:lnTo>
                  <a:lnTo>
                    <a:pt x="373" y="224"/>
                  </a:lnTo>
                  <a:lnTo>
                    <a:pt x="373" y="233"/>
                  </a:lnTo>
                  <a:lnTo>
                    <a:pt x="374" y="243"/>
                  </a:lnTo>
                  <a:lnTo>
                    <a:pt x="374" y="252"/>
                  </a:lnTo>
                  <a:lnTo>
                    <a:pt x="374" y="263"/>
                  </a:lnTo>
                  <a:lnTo>
                    <a:pt x="374" y="272"/>
                  </a:lnTo>
                  <a:lnTo>
                    <a:pt x="374" y="283"/>
                  </a:lnTo>
                  <a:lnTo>
                    <a:pt x="374" y="292"/>
                  </a:lnTo>
                  <a:lnTo>
                    <a:pt x="374" y="303"/>
                  </a:lnTo>
                  <a:lnTo>
                    <a:pt x="374" y="312"/>
                  </a:lnTo>
                  <a:lnTo>
                    <a:pt x="374" y="323"/>
                  </a:lnTo>
                  <a:lnTo>
                    <a:pt x="372" y="332"/>
                  </a:lnTo>
                  <a:lnTo>
                    <a:pt x="371" y="344"/>
                  </a:lnTo>
                  <a:lnTo>
                    <a:pt x="369" y="353"/>
                  </a:lnTo>
                  <a:lnTo>
                    <a:pt x="368" y="365"/>
                  </a:lnTo>
                  <a:lnTo>
                    <a:pt x="365" y="374"/>
                  </a:lnTo>
                  <a:lnTo>
                    <a:pt x="363" y="384"/>
                  </a:lnTo>
                  <a:lnTo>
                    <a:pt x="360" y="394"/>
                  </a:lnTo>
                  <a:lnTo>
                    <a:pt x="359" y="405"/>
                  </a:lnTo>
                  <a:lnTo>
                    <a:pt x="355" y="414"/>
                  </a:lnTo>
                  <a:lnTo>
                    <a:pt x="353" y="424"/>
                  </a:lnTo>
                  <a:lnTo>
                    <a:pt x="350" y="433"/>
                  </a:lnTo>
                  <a:lnTo>
                    <a:pt x="347" y="443"/>
                  </a:lnTo>
                  <a:lnTo>
                    <a:pt x="343" y="452"/>
                  </a:lnTo>
                  <a:lnTo>
                    <a:pt x="341" y="463"/>
                  </a:lnTo>
                  <a:lnTo>
                    <a:pt x="338" y="473"/>
                  </a:lnTo>
                  <a:lnTo>
                    <a:pt x="336" y="483"/>
                  </a:lnTo>
                  <a:lnTo>
                    <a:pt x="182" y="856"/>
                  </a:lnTo>
                  <a:lnTo>
                    <a:pt x="176" y="865"/>
                  </a:lnTo>
                  <a:lnTo>
                    <a:pt x="171" y="875"/>
                  </a:lnTo>
                  <a:lnTo>
                    <a:pt x="164" y="884"/>
                  </a:lnTo>
                  <a:lnTo>
                    <a:pt x="159" y="895"/>
                  </a:lnTo>
                  <a:lnTo>
                    <a:pt x="153" y="904"/>
                  </a:lnTo>
                  <a:lnTo>
                    <a:pt x="146" y="914"/>
                  </a:lnTo>
                  <a:lnTo>
                    <a:pt x="140" y="924"/>
                  </a:lnTo>
                  <a:lnTo>
                    <a:pt x="133" y="935"/>
                  </a:lnTo>
                  <a:lnTo>
                    <a:pt x="124" y="942"/>
                  </a:lnTo>
                  <a:lnTo>
                    <a:pt x="117" y="951"/>
                  </a:lnTo>
                  <a:lnTo>
                    <a:pt x="107" y="959"/>
                  </a:lnTo>
                  <a:lnTo>
                    <a:pt x="100" y="967"/>
                  </a:lnTo>
                  <a:lnTo>
                    <a:pt x="89" y="972"/>
                  </a:lnTo>
                  <a:lnTo>
                    <a:pt x="80" y="979"/>
                  </a:lnTo>
                  <a:lnTo>
                    <a:pt x="70" y="984"/>
                  </a:lnTo>
                  <a:lnTo>
                    <a:pt x="60" y="989"/>
                  </a:lnTo>
                  <a:lnTo>
                    <a:pt x="52" y="982"/>
                  </a:lnTo>
                  <a:lnTo>
                    <a:pt x="44" y="979"/>
                  </a:lnTo>
                  <a:lnTo>
                    <a:pt x="34" y="975"/>
                  </a:lnTo>
                  <a:lnTo>
                    <a:pt x="26" y="972"/>
                  </a:lnTo>
                  <a:lnTo>
                    <a:pt x="18" y="967"/>
                  </a:lnTo>
                  <a:lnTo>
                    <a:pt x="12" y="963"/>
                  </a:lnTo>
                  <a:lnTo>
                    <a:pt x="7" y="955"/>
                  </a:lnTo>
                  <a:lnTo>
                    <a:pt x="6" y="948"/>
                  </a:lnTo>
                  <a:lnTo>
                    <a:pt x="2" y="933"/>
                  </a:lnTo>
                  <a:lnTo>
                    <a:pt x="0" y="921"/>
                  </a:lnTo>
                  <a:lnTo>
                    <a:pt x="0" y="906"/>
                  </a:lnTo>
                  <a:lnTo>
                    <a:pt x="3" y="895"/>
                  </a:lnTo>
                  <a:lnTo>
                    <a:pt x="4" y="881"/>
                  </a:lnTo>
                  <a:lnTo>
                    <a:pt x="8" y="868"/>
                  </a:lnTo>
                  <a:lnTo>
                    <a:pt x="12" y="856"/>
                  </a:lnTo>
                  <a:lnTo>
                    <a:pt x="16" y="844"/>
                  </a:lnTo>
                  <a:lnTo>
                    <a:pt x="20" y="833"/>
                  </a:lnTo>
                  <a:lnTo>
                    <a:pt x="24" y="821"/>
                  </a:lnTo>
                  <a:lnTo>
                    <a:pt x="29" y="810"/>
                  </a:lnTo>
                  <a:lnTo>
                    <a:pt x="34" y="798"/>
                  </a:lnTo>
                  <a:lnTo>
                    <a:pt x="39" y="786"/>
                  </a:lnTo>
                  <a:lnTo>
                    <a:pt x="44" y="776"/>
                  </a:lnTo>
                  <a:lnTo>
                    <a:pt x="49" y="766"/>
                  </a:lnTo>
                  <a:lnTo>
                    <a:pt x="56" y="755"/>
                  </a:lnTo>
                  <a:lnTo>
                    <a:pt x="60" y="744"/>
                  </a:lnTo>
                  <a:lnTo>
                    <a:pt x="66" y="732"/>
                  </a:lnTo>
                  <a:lnTo>
                    <a:pt x="70" y="722"/>
                  </a:lnTo>
                  <a:lnTo>
                    <a:pt x="77" y="712"/>
                  </a:lnTo>
                  <a:lnTo>
                    <a:pt x="82" y="700"/>
                  </a:lnTo>
                  <a:lnTo>
                    <a:pt x="87" y="688"/>
                  </a:lnTo>
                  <a:lnTo>
                    <a:pt x="92" y="678"/>
                  </a:lnTo>
                  <a:lnTo>
                    <a:pt x="98" y="668"/>
                  </a:lnTo>
                  <a:lnTo>
                    <a:pt x="102" y="655"/>
                  </a:lnTo>
                  <a:lnTo>
                    <a:pt x="106" y="643"/>
                  </a:lnTo>
                  <a:lnTo>
                    <a:pt x="110" y="632"/>
                  </a:lnTo>
                  <a:lnTo>
                    <a:pt x="115" y="620"/>
                  </a:lnTo>
                  <a:lnTo>
                    <a:pt x="118" y="608"/>
                  </a:lnTo>
                  <a:lnTo>
                    <a:pt x="122" y="597"/>
                  </a:lnTo>
                  <a:lnTo>
                    <a:pt x="124" y="585"/>
                  </a:lnTo>
                  <a:lnTo>
                    <a:pt x="128" y="574"/>
                  </a:lnTo>
                  <a:lnTo>
                    <a:pt x="129" y="561"/>
                  </a:lnTo>
                  <a:lnTo>
                    <a:pt x="132" y="548"/>
                  </a:lnTo>
                  <a:lnTo>
                    <a:pt x="133" y="535"/>
                  </a:lnTo>
                  <a:lnTo>
                    <a:pt x="135" y="523"/>
                  </a:lnTo>
                  <a:lnTo>
                    <a:pt x="135" y="510"/>
                  </a:lnTo>
                  <a:lnTo>
                    <a:pt x="135" y="497"/>
                  </a:lnTo>
                  <a:lnTo>
                    <a:pt x="135" y="485"/>
                  </a:lnTo>
                  <a:lnTo>
                    <a:pt x="135" y="472"/>
                  </a:lnTo>
                  <a:lnTo>
                    <a:pt x="133" y="463"/>
                  </a:lnTo>
                  <a:lnTo>
                    <a:pt x="132" y="455"/>
                  </a:lnTo>
                  <a:lnTo>
                    <a:pt x="131" y="447"/>
                  </a:lnTo>
                  <a:lnTo>
                    <a:pt x="131" y="439"/>
                  </a:lnTo>
                  <a:lnTo>
                    <a:pt x="129" y="430"/>
                  </a:lnTo>
                  <a:lnTo>
                    <a:pt x="128" y="423"/>
                  </a:lnTo>
                  <a:lnTo>
                    <a:pt x="128" y="415"/>
                  </a:lnTo>
                  <a:lnTo>
                    <a:pt x="128" y="407"/>
                  </a:lnTo>
                  <a:lnTo>
                    <a:pt x="127" y="399"/>
                  </a:lnTo>
                  <a:lnTo>
                    <a:pt x="127" y="392"/>
                  </a:lnTo>
                  <a:lnTo>
                    <a:pt x="127" y="384"/>
                  </a:lnTo>
                  <a:lnTo>
                    <a:pt x="127" y="376"/>
                  </a:lnTo>
                  <a:lnTo>
                    <a:pt x="127" y="368"/>
                  </a:lnTo>
                  <a:lnTo>
                    <a:pt x="127" y="361"/>
                  </a:lnTo>
                  <a:lnTo>
                    <a:pt x="127" y="353"/>
                  </a:lnTo>
                  <a:lnTo>
                    <a:pt x="128" y="345"/>
                  </a:lnTo>
                  <a:lnTo>
                    <a:pt x="128" y="338"/>
                  </a:lnTo>
                  <a:lnTo>
                    <a:pt x="128" y="330"/>
                  </a:lnTo>
                  <a:lnTo>
                    <a:pt x="128" y="322"/>
                  </a:lnTo>
                  <a:lnTo>
                    <a:pt x="129" y="314"/>
                  </a:lnTo>
                  <a:lnTo>
                    <a:pt x="129" y="307"/>
                  </a:lnTo>
                  <a:lnTo>
                    <a:pt x="131" y="299"/>
                  </a:lnTo>
                  <a:lnTo>
                    <a:pt x="132" y="291"/>
                  </a:lnTo>
                  <a:lnTo>
                    <a:pt x="133" y="285"/>
                  </a:lnTo>
                  <a:lnTo>
                    <a:pt x="133" y="277"/>
                  </a:lnTo>
                  <a:lnTo>
                    <a:pt x="135" y="269"/>
                  </a:lnTo>
                  <a:lnTo>
                    <a:pt x="136" y="261"/>
                  </a:lnTo>
                  <a:lnTo>
                    <a:pt x="137" y="255"/>
                  </a:lnTo>
                  <a:lnTo>
                    <a:pt x="138" y="247"/>
                  </a:lnTo>
                  <a:lnTo>
                    <a:pt x="141" y="241"/>
                  </a:lnTo>
                  <a:lnTo>
                    <a:pt x="142" y="233"/>
                  </a:lnTo>
                  <a:lnTo>
                    <a:pt x="145" y="227"/>
                  </a:lnTo>
                  <a:lnTo>
                    <a:pt x="145" y="219"/>
                  </a:lnTo>
                  <a:lnTo>
                    <a:pt x="147" y="211"/>
                  </a:lnTo>
                  <a:lnTo>
                    <a:pt x="149" y="203"/>
                  </a:lnTo>
                  <a:lnTo>
                    <a:pt x="151" y="197"/>
                  </a:lnTo>
                  <a:lnTo>
                    <a:pt x="153" y="189"/>
                  </a:lnTo>
                  <a:lnTo>
                    <a:pt x="156" y="183"/>
                  </a:lnTo>
                  <a:lnTo>
                    <a:pt x="158" y="175"/>
                  </a:lnTo>
                  <a:lnTo>
                    <a:pt x="162" y="169"/>
                  </a:lnTo>
                  <a:lnTo>
                    <a:pt x="166" y="154"/>
                  </a:lnTo>
                  <a:lnTo>
                    <a:pt x="172" y="141"/>
                  </a:lnTo>
                  <a:lnTo>
                    <a:pt x="178" y="127"/>
                  </a:lnTo>
                  <a:lnTo>
                    <a:pt x="186" y="116"/>
                  </a:lnTo>
                  <a:lnTo>
                    <a:pt x="193" y="101"/>
                  </a:lnTo>
                  <a:lnTo>
                    <a:pt x="200" y="89"/>
                  </a:lnTo>
                  <a:lnTo>
                    <a:pt x="208" y="76"/>
                  </a:lnTo>
                  <a:lnTo>
                    <a:pt x="217" y="64"/>
                  </a:lnTo>
                  <a:lnTo>
                    <a:pt x="225" y="51"/>
                  </a:lnTo>
                  <a:lnTo>
                    <a:pt x="235" y="40"/>
                  </a:lnTo>
                  <a:lnTo>
                    <a:pt x="245" y="28"/>
                  </a:lnTo>
                  <a:lnTo>
                    <a:pt x="257" y="18"/>
                  </a:lnTo>
                  <a:lnTo>
                    <a:pt x="264" y="9"/>
                  </a:lnTo>
                  <a:lnTo>
                    <a:pt x="274" y="3"/>
                  </a:lnTo>
                  <a:lnTo>
                    <a:pt x="284" y="0"/>
                  </a:lnTo>
                  <a:lnTo>
                    <a:pt x="296" y="0"/>
                  </a:lnTo>
                  <a:lnTo>
                    <a:pt x="305" y="1"/>
                  </a:lnTo>
                  <a:lnTo>
                    <a:pt x="314" y="7"/>
                  </a:lnTo>
                  <a:lnTo>
                    <a:pt x="316" y="11"/>
                  </a:lnTo>
                  <a:lnTo>
                    <a:pt x="320" y="16"/>
                  </a:lnTo>
                  <a:lnTo>
                    <a:pt x="322" y="22"/>
                  </a:lnTo>
                  <a:lnTo>
                    <a:pt x="324" y="2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1" name="Freeform 43"/>
            <p:cNvSpPr>
              <a:spLocks/>
            </p:cNvSpPr>
            <p:nvPr/>
          </p:nvSpPr>
          <p:spPr bwMode="auto">
            <a:xfrm>
              <a:off x="3980" y="2323"/>
              <a:ext cx="188" cy="403"/>
            </a:xfrm>
            <a:custGeom>
              <a:avLst/>
              <a:gdLst/>
              <a:ahLst/>
              <a:cxnLst>
                <a:cxn ang="0">
                  <a:pos x="295" y="310"/>
                </a:cxn>
                <a:cxn ang="0">
                  <a:pos x="293" y="343"/>
                </a:cxn>
                <a:cxn ang="0">
                  <a:pos x="291" y="376"/>
                </a:cxn>
                <a:cxn ang="0">
                  <a:pos x="288" y="407"/>
                </a:cxn>
                <a:cxn ang="0">
                  <a:pos x="284" y="439"/>
                </a:cxn>
                <a:cxn ang="0">
                  <a:pos x="280" y="470"/>
                </a:cxn>
                <a:cxn ang="0">
                  <a:pos x="272" y="501"/>
                </a:cxn>
                <a:cxn ang="0">
                  <a:pos x="263" y="531"/>
                </a:cxn>
                <a:cxn ang="0">
                  <a:pos x="251" y="559"/>
                </a:cxn>
                <a:cxn ang="0">
                  <a:pos x="239" y="588"/>
                </a:cxn>
                <a:cxn ang="0">
                  <a:pos x="224" y="616"/>
                </a:cxn>
                <a:cxn ang="0">
                  <a:pos x="204" y="647"/>
                </a:cxn>
                <a:cxn ang="0">
                  <a:pos x="188" y="681"/>
                </a:cxn>
                <a:cxn ang="0">
                  <a:pos x="178" y="717"/>
                </a:cxn>
                <a:cxn ang="0">
                  <a:pos x="170" y="754"/>
                </a:cxn>
                <a:cxn ang="0">
                  <a:pos x="168" y="793"/>
                </a:cxn>
                <a:cxn ang="0">
                  <a:pos x="152" y="801"/>
                </a:cxn>
                <a:cxn ang="0">
                  <a:pos x="124" y="786"/>
                </a:cxn>
                <a:cxn ang="0">
                  <a:pos x="84" y="758"/>
                </a:cxn>
                <a:cxn ang="0">
                  <a:pos x="49" y="721"/>
                </a:cxn>
                <a:cxn ang="0">
                  <a:pos x="22" y="681"/>
                </a:cxn>
                <a:cxn ang="0">
                  <a:pos x="10" y="657"/>
                </a:cxn>
                <a:cxn ang="0">
                  <a:pos x="3" y="637"/>
                </a:cxn>
                <a:cxn ang="0">
                  <a:pos x="1" y="610"/>
                </a:cxn>
                <a:cxn ang="0">
                  <a:pos x="22" y="586"/>
                </a:cxn>
                <a:cxn ang="0">
                  <a:pos x="45" y="563"/>
                </a:cxn>
                <a:cxn ang="0">
                  <a:pos x="57" y="530"/>
                </a:cxn>
                <a:cxn ang="0">
                  <a:pos x="61" y="492"/>
                </a:cxn>
                <a:cxn ang="0">
                  <a:pos x="62" y="456"/>
                </a:cxn>
                <a:cxn ang="0">
                  <a:pos x="57" y="419"/>
                </a:cxn>
                <a:cxn ang="0">
                  <a:pos x="49" y="384"/>
                </a:cxn>
                <a:cxn ang="0">
                  <a:pos x="39" y="353"/>
                </a:cxn>
                <a:cxn ang="0">
                  <a:pos x="40" y="325"/>
                </a:cxn>
                <a:cxn ang="0">
                  <a:pos x="45" y="299"/>
                </a:cxn>
                <a:cxn ang="0">
                  <a:pos x="54" y="274"/>
                </a:cxn>
                <a:cxn ang="0">
                  <a:pos x="67" y="251"/>
                </a:cxn>
                <a:cxn ang="0">
                  <a:pos x="84" y="229"/>
                </a:cxn>
                <a:cxn ang="0">
                  <a:pos x="102" y="215"/>
                </a:cxn>
                <a:cxn ang="0">
                  <a:pos x="125" y="203"/>
                </a:cxn>
                <a:cxn ang="0">
                  <a:pos x="160" y="192"/>
                </a:cxn>
                <a:cxn ang="0">
                  <a:pos x="193" y="178"/>
                </a:cxn>
                <a:cxn ang="0">
                  <a:pos x="224" y="158"/>
                </a:cxn>
                <a:cxn ang="0">
                  <a:pos x="255" y="136"/>
                </a:cxn>
                <a:cxn ang="0">
                  <a:pos x="282" y="108"/>
                </a:cxn>
                <a:cxn ang="0">
                  <a:pos x="370" y="7"/>
                </a:cxn>
                <a:cxn ang="0">
                  <a:pos x="359" y="32"/>
                </a:cxn>
                <a:cxn ang="0">
                  <a:pos x="347" y="56"/>
                </a:cxn>
                <a:cxn ang="0">
                  <a:pos x="335" y="82"/>
                </a:cxn>
                <a:cxn ang="0">
                  <a:pos x="325" y="108"/>
                </a:cxn>
                <a:cxn ang="0">
                  <a:pos x="317" y="136"/>
                </a:cxn>
                <a:cxn ang="0">
                  <a:pos x="308" y="162"/>
                </a:cxn>
                <a:cxn ang="0">
                  <a:pos x="303" y="190"/>
                </a:cxn>
                <a:cxn ang="0">
                  <a:pos x="298" y="219"/>
                </a:cxn>
                <a:cxn ang="0">
                  <a:pos x="297" y="249"/>
                </a:cxn>
                <a:cxn ang="0">
                  <a:pos x="295" y="278"/>
                </a:cxn>
              </a:cxnLst>
              <a:rect l="0" t="0" r="r" b="b"/>
              <a:pathLst>
                <a:path w="375" h="807">
                  <a:moveTo>
                    <a:pt x="297" y="290"/>
                  </a:moveTo>
                  <a:lnTo>
                    <a:pt x="295" y="300"/>
                  </a:lnTo>
                  <a:lnTo>
                    <a:pt x="295" y="310"/>
                  </a:lnTo>
                  <a:lnTo>
                    <a:pt x="294" y="321"/>
                  </a:lnTo>
                  <a:lnTo>
                    <a:pt x="294" y="332"/>
                  </a:lnTo>
                  <a:lnTo>
                    <a:pt x="293" y="343"/>
                  </a:lnTo>
                  <a:lnTo>
                    <a:pt x="293" y="354"/>
                  </a:lnTo>
                  <a:lnTo>
                    <a:pt x="291" y="365"/>
                  </a:lnTo>
                  <a:lnTo>
                    <a:pt x="291" y="376"/>
                  </a:lnTo>
                  <a:lnTo>
                    <a:pt x="290" y="387"/>
                  </a:lnTo>
                  <a:lnTo>
                    <a:pt x="289" y="397"/>
                  </a:lnTo>
                  <a:lnTo>
                    <a:pt x="288" y="407"/>
                  </a:lnTo>
                  <a:lnTo>
                    <a:pt x="286" y="419"/>
                  </a:lnTo>
                  <a:lnTo>
                    <a:pt x="285" y="429"/>
                  </a:lnTo>
                  <a:lnTo>
                    <a:pt x="284" y="439"/>
                  </a:lnTo>
                  <a:lnTo>
                    <a:pt x="282" y="450"/>
                  </a:lnTo>
                  <a:lnTo>
                    <a:pt x="282" y="461"/>
                  </a:lnTo>
                  <a:lnTo>
                    <a:pt x="280" y="470"/>
                  </a:lnTo>
                  <a:lnTo>
                    <a:pt x="277" y="481"/>
                  </a:lnTo>
                  <a:lnTo>
                    <a:pt x="275" y="491"/>
                  </a:lnTo>
                  <a:lnTo>
                    <a:pt x="272" y="501"/>
                  </a:lnTo>
                  <a:lnTo>
                    <a:pt x="268" y="510"/>
                  </a:lnTo>
                  <a:lnTo>
                    <a:pt x="266" y="521"/>
                  </a:lnTo>
                  <a:lnTo>
                    <a:pt x="263" y="531"/>
                  </a:lnTo>
                  <a:lnTo>
                    <a:pt x="260" y="541"/>
                  </a:lnTo>
                  <a:lnTo>
                    <a:pt x="255" y="550"/>
                  </a:lnTo>
                  <a:lnTo>
                    <a:pt x="251" y="559"/>
                  </a:lnTo>
                  <a:lnTo>
                    <a:pt x="248" y="568"/>
                  </a:lnTo>
                  <a:lnTo>
                    <a:pt x="244" y="579"/>
                  </a:lnTo>
                  <a:lnTo>
                    <a:pt x="239" y="588"/>
                  </a:lnTo>
                  <a:lnTo>
                    <a:pt x="235" y="597"/>
                  </a:lnTo>
                  <a:lnTo>
                    <a:pt x="230" y="606"/>
                  </a:lnTo>
                  <a:lnTo>
                    <a:pt x="224" y="616"/>
                  </a:lnTo>
                  <a:lnTo>
                    <a:pt x="217" y="625"/>
                  </a:lnTo>
                  <a:lnTo>
                    <a:pt x="210" y="635"/>
                  </a:lnTo>
                  <a:lnTo>
                    <a:pt x="204" y="647"/>
                  </a:lnTo>
                  <a:lnTo>
                    <a:pt x="199" y="659"/>
                  </a:lnTo>
                  <a:lnTo>
                    <a:pt x="193" y="669"/>
                  </a:lnTo>
                  <a:lnTo>
                    <a:pt x="188" y="681"/>
                  </a:lnTo>
                  <a:lnTo>
                    <a:pt x="184" y="692"/>
                  </a:lnTo>
                  <a:lnTo>
                    <a:pt x="182" y="705"/>
                  </a:lnTo>
                  <a:lnTo>
                    <a:pt x="178" y="717"/>
                  </a:lnTo>
                  <a:lnTo>
                    <a:pt x="174" y="728"/>
                  </a:lnTo>
                  <a:lnTo>
                    <a:pt x="172" y="741"/>
                  </a:lnTo>
                  <a:lnTo>
                    <a:pt x="170" y="754"/>
                  </a:lnTo>
                  <a:lnTo>
                    <a:pt x="168" y="766"/>
                  </a:lnTo>
                  <a:lnTo>
                    <a:pt x="168" y="780"/>
                  </a:lnTo>
                  <a:lnTo>
                    <a:pt x="168" y="793"/>
                  </a:lnTo>
                  <a:lnTo>
                    <a:pt x="168" y="807"/>
                  </a:lnTo>
                  <a:lnTo>
                    <a:pt x="160" y="803"/>
                  </a:lnTo>
                  <a:lnTo>
                    <a:pt x="152" y="801"/>
                  </a:lnTo>
                  <a:lnTo>
                    <a:pt x="144" y="797"/>
                  </a:lnTo>
                  <a:lnTo>
                    <a:pt x="138" y="794"/>
                  </a:lnTo>
                  <a:lnTo>
                    <a:pt x="124" y="786"/>
                  </a:lnTo>
                  <a:lnTo>
                    <a:pt x="111" y="779"/>
                  </a:lnTo>
                  <a:lnTo>
                    <a:pt x="97" y="768"/>
                  </a:lnTo>
                  <a:lnTo>
                    <a:pt x="84" y="758"/>
                  </a:lnTo>
                  <a:lnTo>
                    <a:pt x="72" y="746"/>
                  </a:lnTo>
                  <a:lnTo>
                    <a:pt x="61" y="735"/>
                  </a:lnTo>
                  <a:lnTo>
                    <a:pt x="49" y="721"/>
                  </a:lnTo>
                  <a:lnTo>
                    <a:pt x="39" y="708"/>
                  </a:lnTo>
                  <a:lnTo>
                    <a:pt x="30" y="693"/>
                  </a:lnTo>
                  <a:lnTo>
                    <a:pt x="22" y="681"/>
                  </a:lnTo>
                  <a:lnTo>
                    <a:pt x="18" y="673"/>
                  </a:lnTo>
                  <a:lnTo>
                    <a:pt x="14" y="665"/>
                  </a:lnTo>
                  <a:lnTo>
                    <a:pt x="10" y="657"/>
                  </a:lnTo>
                  <a:lnTo>
                    <a:pt x="8" y="651"/>
                  </a:lnTo>
                  <a:lnTo>
                    <a:pt x="4" y="643"/>
                  </a:lnTo>
                  <a:lnTo>
                    <a:pt x="3" y="637"/>
                  </a:lnTo>
                  <a:lnTo>
                    <a:pt x="0" y="629"/>
                  </a:lnTo>
                  <a:lnTo>
                    <a:pt x="0" y="623"/>
                  </a:lnTo>
                  <a:lnTo>
                    <a:pt x="1" y="610"/>
                  </a:lnTo>
                  <a:lnTo>
                    <a:pt x="6" y="601"/>
                  </a:lnTo>
                  <a:lnTo>
                    <a:pt x="13" y="593"/>
                  </a:lnTo>
                  <a:lnTo>
                    <a:pt x="22" y="586"/>
                  </a:lnTo>
                  <a:lnTo>
                    <a:pt x="30" y="579"/>
                  </a:lnTo>
                  <a:lnTo>
                    <a:pt x="39" y="572"/>
                  </a:lnTo>
                  <a:lnTo>
                    <a:pt x="45" y="563"/>
                  </a:lnTo>
                  <a:lnTo>
                    <a:pt x="53" y="554"/>
                  </a:lnTo>
                  <a:lnTo>
                    <a:pt x="54" y="541"/>
                  </a:lnTo>
                  <a:lnTo>
                    <a:pt x="57" y="530"/>
                  </a:lnTo>
                  <a:lnTo>
                    <a:pt x="58" y="517"/>
                  </a:lnTo>
                  <a:lnTo>
                    <a:pt x="61" y="505"/>
                  </a:lnTo>
                  <a:lnTo>
                    <a:pt x="61" y="492"/>
                  </a:lnTo>
                  <a:lnTo>
                    <a:pt x="62" y="481"/>
                  </a:lnTo>
                  <a:lnTo>
                    <a:pt x="62" y="468"/>
                  </a:lnTo>
                  <a:lnTo>
                    <a:pt x="62" y="456"/>
                  </a:lnTo>
                  <a:lnTo>
                    <a:pt x="61" y="443"/>
                  </a:lnTo>
                  <a:lnTo>
                    <a:pt x="59" y="432"/>
                  </a:lnTo>
                  <a:lnTo>
                    <a:pt x="57" y="419"/>
                  </a:lnTo>
                  <a:lnTo>
                    <a:pt x="55" y="407"/>
                  </a:lnTo>
                  <a:lnTo>
                    <a:pt x="52" y="396"/>
                  </a:lnTo>
                  <a:lnTo>
                    <a:pt x="49" y="384"/>
                  </a:lnTo>
                  <a:lnTo>
                    <a:pt x="45" y="374"/>
                  </a:lnTo>
                  <a:lnTo>
                    <a:pt x="41" y="363"/>
                  </a:lnTo>
                  <a:lnTo>
                    <a:pt x="39" y="353"/>
                  </a:lnTo>
                  <a:lnTo>
                    <a:pt x="39" y="344"/>
                  </a:lnTo>
                  <a:lnTo>
                    <a:pt x="39" y="334"/>
                  </a:lnTo>
                  <a:lnTo>
                    <a:pt x="40" y="325"/>
                  </a:lnTo>
                  <a:lnTo>
                    <a:pt x="40" y="316"/>
                  </a:lnTo>
                  <a:lnTo>
                    <a:pt x="43" y="307"/>
                  </a:lnTo>
                  <a:lnTo>
                    <a:pt x="45" y="299"/>
                  </a:lnTo>
                  <a:lnTo>
                    <a:pt x="49" y="291"/>
                  </a:lnTo>
                  <a:lnTo>
                    <a:pt x="52" y="282"/>
                  </a:lnTo>
                  <a:lnTo>
                    <a:pt x="54" y="274"/>
                  </a:lnTo>
                  <a:lnTo>
                    <a:pt x="58" y="267"/>
                  </a:lnTo>
                  <a:lnTo>
                    <a:pt x="63" y="259"/>
                  </a:lnTo>
                  <a:lnTo>
                    <a:pt x="67" y="251"/>
                  </a:lnTo>
                  <a:lnTo>
                    <a:pt x="72" y="243"/>
                  </a:lnTo>
                  <a:lnTo>
                    <a:pt x="77" y="236"/>
                  </a:lnTo>
                  <a:lnTo>
                    <a:pt x="84" y="229"/>
                  </a:lnTo>
                  <a:lnTo>
                    <a:pt x="93" y="229"/>
                  </a:lnTo>
                  <a:lnTo>
                    <a:pt x="102" y="224"/>
                  </a:lnTo>
                  <a:lnTo>
                    <a:pt x="102" y="215"/>
                  </a:lnTo>
                  <a:lnTo>
                    <a:pt x="108" y="210"/>
                  </a:lnTo>
                  <a:lnTo>
                    <a:pt x="116" y="206"/>
                  </a:lnTo>
                  <a:lnTo>
                    <a:pt x="125" y="203"/>
                  </a:lnTo>
                  <a:lnTo>
                    <a:pt x="137" y="200"/>
                  </a:lnTo>
                  <a:lnTo>
                    <a:pt x="148" y="196"/>
                  </a:lnTo>
                  <a:lnTo>
                    <a:pt x="160" y="192"/>
                  </a:lnTo>
                  <a:lnTo>
                    <a:pt x="172" y="188"/>
                  </a:lnTo>
                  <a:lnTo>
                    <a:pt x="182" y="183"/>
                  </a:lnTo>
                  <a:lnTo>
                    <a:pt x="193" y="178"/>
                  </a:lnTo>
                  <a:lnTo>
                    <a:pt x="204" y="171"/>
                  </a:lnTo>
                  <a:lnTo>
                    <a:pt x="215" y="166"/>
                  </a:lnTo>
                  <a:lnTo>
                    <a:pt x="224" y="158"/>
                  </a:lnTo>
                  <a:lnTo>
                    <a:pt x="235" y="152"/>
                  </a:lnTo>
                  <a:lnTo>
                    <a:pt x="245" y="144"/>
                  </a:lnTo>
                  <a:lnTo>
                    <a:pt x="255" y="136"/>
                  </a:lnTo>
                  <a:lnTo>
                    <a:pt x="264" y="127"/>
                  </a:lnTo>
                  <a:lnTo>
                    <a:pt x="273" y="118"/>
                  </a:lnTo>
                  <a:lnTo>
                    <a:pt x="282" y="108"/>
                  </a:lnTo>
                  <a:lnTo>
                    <a:pt x="293" y="99"/>
                  </a:lnTo>
                  <a:lnTo>
                    <a:pt x="375" y="0"/>
                  </a:lnTo>
                  <a:lnTo>
                    <a:pt x="370" y="7"/>
                  </a:lnTo>
                  <a:lnTo>
                    <a:pt x="366" y="15"/>
                  </a:lnTo>
                  <a:lnTo>
                    <a:pt x="362" y="23"/>
                  </a:lnTo>
                  <a:lnTo>
                    <a:pt x="359" y="32"/>
                  </a:lnTo>
                  <a:lnTo>
                    <a:pt x="355" y="40"/>
                  </a:lnTo>
                  <a:lnTo>
                    <a:pt x="351" y="49"/>
                  </a:lnTo>
                  <a:lnTo>
                    <a:pt x="347" y="56"/>
                  </a:lnTo>
                  <a:lnTo>
                    <a:pt x="343" y="65"/>
                  </a:lnTo>
                  <a:lnTo>
                    <a:pt x="339" y="73"/>
                  </a:lnTo>
                  <a:lnTo>
                    <a:pt x="335" y="82"/>
                  </a:lnTo>
                  <a:lnTo>
                    <a:pt x="331" y="91"/>
                  </a:lnTo>
                  <a:lnTo>
                    <a:pt x="329" y="100"/>
                  </a:lnTo>
                  <a:lnTo>
                    <a:pt x="325" y="108"/>
                  </a:lnTo>
                  <a:lnTo>
                    <a:pt x="322" y="117"/>
                  </a:lnTo>
                  <a:lnTo>
                    <a:pt x="320" y="126"/>
                  </a:lnTo>
                  <a:lnTo>
                    <a:pt x="317" y="136"/>
                  </a:lnTo>
                  <a:lnTo>
                    <a:pt x="313" y="144"/>
                  </a:lnTo>
                  <a:lnTo>
                    <a:pt x="311" y="153"/>
                  </a:lnTo>
                  <a:lnTo>
                    <a:pt x="308" y="162"/>
                  </a:lnTo>
                  <a:lnTo>
                    <a:pt x="307" y="171"/>
                  </a:lnTo>
                  <a:lnTo>
                    <a:pt x="304" y="180"/>
                  </a:lnTo>
                  <a:lnTo>
                    <a:pt x="303" y="190"/>
                  </a:lnTo>
                  <a:lnTo>
                    <a:pt x="300" y="200"/>
                  </a:lnTo>
                  <a:lnTo>
                    <a:pt x="300" y="210"/>
                  </a:lnTo>
                  <a:lnTo>
                    <a:pt x="298" y="219"/>
                  </a:lnTo>
                  <a:lnTo>
                    <a:pt x="297" y="229"/>
                  </a:lnTo>
                  <a:lnTo>
                    <a:pt x="297" y="238"/>
                  </a:lnTo>
                  <a:lnTo>
                    <a:pt x="297" y="249"/>
                  </a:lnTo>
                  <a:lnTo>
                    <a:pt x="295" y="258"/>
                  </a:lnTo>
                  <a:lnTo>
                    <a:pt x="295" y="268"/>
                  </a:lnTo>
                  <a:lnTo>
                    <a:pt x="295" y="278"/>
                  </a:lnTo>
                  <a:lnTo>
                    <a:pt x="297" y="29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2" name="Freeform 44"/>
            <p:cNvSpPr>
              <a:spLocks/>
            </p:cNvSpPr>
            <p:nvPr/>
          </p:nvSpPr>
          <p:spPr bwMode="auto">
            <a:xfrm>
              <a:off x="3788" y="2352"/>
              <a:ext cx="200" cy="265"/>
            </a:xfrm>
            <a:custGeom>
              <a:avLst/>
              <a:gdLst/>
              <a:ahLst/>
              <a:cxnLst>
                <a:cxn ang="0">
                  <a:pos x="273" y="37"/>
                </a:cxn>
                <a:cxn ang="0">
                  <a:pos x="283" y="59"/>
                </a:cxn>
                <a:cxn ang="0">
                  <a:pos x="301" y="82"/>
                </a:cxn>
                <a:cxn ang="0">
                  <a:pos x="340" y="114"/>
                </a:cxn>
                <a:cxn ang="0">
                  <a:pos x="365" y="131"/>
                </a:cxn>
                <a:cxn ang="0">
                  <a:pos x="379" y="151"/>
                </a:cxn>
                <a:cxn ang="0">
                  <a:pos x="401" y="165"/>
                </a:cxn>
                <a:cxn ang="0">
                  <a:pos x="385" y="197"/>
                </a:cxn>
                <a:cxn ang="0">
                  <a:pos x="376" y="233"/>
                </a:cxn>
                <a:cxn ang="0">
                  <a:pos x="372" y="270"/>
                </a:cxn>
                <a:cxn ang="0">
                  <a:pos x="378" y="308"/>
                </a:cxn>
                <a:cxn ang="0">
                  <a:pos x="387" y="343"/>
                </a:cxn>
                <a:cxn ang="0">
                  <a:pos x="393" y="375"/>
                </a:cxn>
                <a:cxn ang="0">
                  <a:pos x="394" y="408"/>
                </a:cxn>
                <a:cxn ang="0">
                  <a:pos x="393" y="441"/>
                </a:cxn>
                <a:cxn ang="0">
                  <a:pos x="384" y="469"/>
                </a:cxn>
                <a:cxn ang="0">
                  <a:pos x="366" y="495"/>
                </a:cxn>
                <a:cxn ang="0">
                  <a:pos x="335" y="530"/>
                </a:cxn>
                <a:cxn ang="0">
                  <a:pos x="320" y="509"/>
                </a:cxn>
                <a:cxn ang="0">
                  <a:pos x="289" y="499"/>
                </a:cxn>
                <a:cxn ang="0">
                  <a:pos x="267" y="495"/>
                </a:cxn>
                <a:cxn ang="0">
                  <a:pos x="238" y="483"/>
                </a:cxn>
                <a:cxn ang="0">
                  <a:pos x="220" y="456"/>
                </a:cxn>
                <a:cxn ang="0">
                  <a:pos x="198" y="434"/>
                </a:cxn>
                <a:cxn ang="0">
                  <a:pos x="167" y="424"/>
                </a:cxn>
                <a:cxn ang="0">
                  <a:pos x="130" y="416"/>
                </a:cxn>
                <a:cxn ang="0">
                  <a:pos x="100" y="396"/>
                </a:cxn>
                <a:cxn ang="0">
                  <a:pos x="87" y="366"/>
                </a:cxn>
                <a:cxn ang="0">
                  <a:pos x="63" y="356"/>
                </a:cxn>
                <a:cxn ang="0">
                  <a:pos x="34" y="357"/>
                </a:cxn>
                <a:cxn ang="0">
                  <a:pos x="10" y="352"/>
                </a:cxn>
                <a:cxn ang="0">
                  <a:pos x="1" y="325"/>
                </a:cxn>
                <a:cxn ang="0">
                  <a:pos x="0" y="291"/>
                </a:cxn>
                <a:cxn ang="0">
                  <a:pos x="10" y="258"/>
                </a:cxn>
                <a:cxn ang="0">
                  <a:pos x="22" y="223"/>
                </a:cxn>
                <a:cxn ang="0">
                  <a:pos x="36" y="193"/>
                </a:cxn>
                <a:cxn ang="0">
                  <a:pos x="50" y="163"/>
                </a:cxn>
                <a:cxn ang="0">
                  <a:pos x="71" y="131"/>
                </a:cxn>
                <a:cxn ang="0">
                  <a:pos x="95" y="96"/>
                </a:cxn>
                <a:cxn ang="0">
                  <a:pos x="122" y="64"/>
                </a:cxn>
                <a:cxn ang="0">
                  <a:pos x="153" y="38"/>
                </a:cxn>
                <a:cxn ang="0">
                  <a:pos x="187" y="22"/>
                </a:cxn>
                <a:cxn ang="0">
                  <a:pos x="215" y="0"/>
                </a:cxn>
                <a:cxn ang="0">
                  <a:pos x="250" y="9"/>
                </a:cxn>
              </a:cxnLst>
              <a:rect l="0" t="0" r="r" b="b"/>
              <a:pathLst>
                <a:path w="401" h="530">
                  <a:moveTo>
                    <a:pt x="271" y="22"/>
                  </a:moveTo>
                  <a:lnTo>
                    <a:pt x="271" y="29"/>
                  </a:lnTo>
                  <a:lnTo>
                    <a:pt x="273" y="37"/>
                  </a:lnTo>
                  <a:lnTo>
                    <a:pt x="276" y="45"/>
                  </a:lnTo>
                  <a:lnTo>
                    <a:pt x="280" y="53"/>
                  </a:lnTo>
                  <a:lnTo>
                    <a:pt x="283" y="59"/>
                  </a:lnTo>
                  <a:lnTo>
                    <a:pt x="289" y="67"/>
                  </a:lnTo>
                  <a:lnTo>
                    <a:pt x="294" y="74"/>
                  </a:lnTo>
                  <a:lnTo>
                    <a:pt x="301" y="82"/>
                  </a:lnTo>
                  <a:lnTo>
                    <a:pt x="313" y="95"/>
                  </a:lnTo>
                  <a:lnTo>
                    <a:pt x="327" y="107"/>
                  </a:lnTo>
                  <a:lnTo>
                    <a:pt x="340" y="114"/>
                  </a:lnTo>
                  <a:lnTo>
                    <a:pt x="354" y="121"/>
                  </a:lnTo>
                  <a:lnTo>
                    <a:pt x="359" y="125"/>
                  </a:lnTo>
                  <a:lnTo>
                    <a:pt x="365" y="131"/>
                  </a:lnTo>
                  <a:lnTo>
                    <a:pt x="370" y="138"/>
                  </a:lnTo>
                  <a:lnTo>
                    <a:pt x="375" y="145"/>
                  </a:lnTo>
                  <a:lnTo>
                    <a:pt x="379" y="151"/>
                  </a:lnTo>
                  <a:lnTo>
                    <a:pt x="385" y="157"/>
                  </a:lnTo>
                  <a:lnTo>
                    <a:pt x="392" y="161"/>
                  </a:lnTo>
                  <a:lnTo>
                    <a:pt x="401" y="165"/>
                  </a:lnTo>
                  <a:lnTo>
                    <a:pt x="394" y="174"/>
                  </a:lnTo>
                  <a:lnTo>
                    <a:pt x="389" y="185"/>
                  </a:lnTo>
                  <a:lnTo>
                    <a:pt x="385" y="197"/>
                  </a:lnTo>
                  <a:lnTo>
                    <a:pt x="381" y="209"/>
                  </a:lnTo>
                  <a:lnTo>
                    <a:pt x="378" y="220"/>
                  </a:lnTo>
                  <a:lnTo>
                    <a:pt x="376" y="233"/>
                  </a:lnTo>
                  <a:lnTo>
                    <a:pt x="374" y="246"/>
                  </a:lnTo>
                  <a:lnTo>
                    <a:pt x="374" y="259"/>
                  </a:lnTo>
                  <a:lnTo>
                    <a:pt x="372" y="270"/>
                  </a:lnTo>
                  <a:lnTo>
                    <a:pt x="374" y="283"/>
                  </a:lnTo>
                  <a:lnTo>
                    <a:pt x="374" y="295"/>
                  </a:lnTo>
                  <a:lnTo>
                    <a:pt x="378" y="308"/>
                  </a:lnTo>
                  <a:lnTo>
                    <a:pt x="379" y="320"/>
                  </a:lnTo>
                  <a:lnTo>
                    <a:pt x="383" y="331"/>
                  </a:lnTo>
                  <a:lnTo>
                    <a:pt x="387" y="343"/>
                  </a:lnTo>
                  <a:lnTo>
                    <a:pt x="393" y="356"/>
                  </a:lnTo>
                  <a:lnTo>
                    <a:pt x="393" y="365"/>
                  </a:lnTo>
                  <a:lnTo>
                    <a:pt x="393" y="375"/>
                  </a:lnTo>
                  <a:lnTo>
                    <a:pt x="393" y="387"/>
                  </a:lnTo>
                  <a:lnTo>
                    <a:pt x="394" y="398"/>
                  </a:lnTo>
                  <a:lnTo>
                    <a:pt x="394" y="408"/>
                  </a:lnTo>
                  <a:lnTo>
                    <a:pt x="394" y="419"/>
                  </a:lnTo>
                  <a:lnTo>
                    <a:pt x="393" y="429"/>
                  </a:lnTo>
                  <a:lnTo>
                    <a:pt x="393" y="441"/>
                  </a:lnTo>
                  <a:lnTo>
                    <a:pt x="390" y="450"/>
                  </a:lnTo>
                  <a:lnTo>
                    <a:pt x="388" y="460"/>
                  </a:lnTo>
                  <a:lnTo>
                    <a:pt x="384" y="469"/>
                  </a:lnTo>
                  <a:lnTo>
                    <a:pt x="380" y="479"/>
                  </a:lnTo>
                  <a:lnTo>
                    <a:pt x="372" y="487"/>
                  </a:lnTo>
                  <a:lnTo>
                    <a:pt x="366" y="495"/>
                  </a:lnTo>
                  <a:lnTo>
                    <a:pt x="357" y="501"/>
                  </a:lnTo>
                  <a:lnTo>
                    <a:pt x="348" y="508"/>
                  </a:lnTo>
                  <a:lnTo>
                    <a:pt x="335" y="530"/>
                  </a:lnTo>
                  <a:lnTo>
                    <a:pt x="330" y="521"/>
                  </a:lnTo>
                  <a:lnTo>
                    <a:pt x="325" y="514"/>
                  </a:lnTo>
                  <a:lnTo>
                    <a:pt x="320" y="509"/>
                  </a:lnTo>
                  <a:lnTo>
                    <a:pt x="314" y="507"/>
                  </a:lnTo>
                  <a:lnTo>
                    <a:pt x="301" y="500"/>
                  </a:lnTo>
                  <a:lnTo>
                    <a:pt x="289" y="499"/>
                  </a:lnTo>
                  <a:lnTo>
                    <a:pt x="281" y="497"/>
                  </a:lnTo>
                  <a:lnTo>
                    <a:pt x="274" y="496"/>
                  </a:lnTo>
                  <a:lnTo>
                    <a:pt x="267" y="495"/>
                  </a:lnTo>
                  <a:lnTo>
                    <a:pt x="261" y="495"/>
                  </a:lnTo>
                  <a:lnTo>
                    <a:pt x="249" y="490"/>
                  </a:lnTo>
                  <a:lnTo>
                    <a:pt x="238" y="483"/>
                  </a:lnTo>
                  <a:lnTo>
                    <a:pt x="232" y="473"/>
                  </a:lnTo>
                  <a:lnTo>
                    <a:pt x="227" y="465"/>
                  </a:lnTo>
                  <a:lnTo>
                    <a:pt x="220" y="456"/>
                  </a:lnTo>
                  <a:lnTo>
                    <a:pt x="214" y="448"/>
                  </a:lnTo>
                  <a:lnTo>
                    <a:pt x="206" y="441"/>
                  </a:lnTo>
                  <a:lnTo>
                    <a:pt x="198" y="434"/>
                  </a:lnTo>
                  <a:lnTo>
                    <a:pt x="189" y="428"/>
                  </a:lnTo>
                  <a:lnTo>
                    <a:pt x="182" y="425"/>
                  </a:lnTo>
                  <a:lnTo>
                    <a:pt x="167" y="424"/>
                  </a:lnTo>
                  <a:lnTo>
                    <a:pt x="154" y="423"/>
                  </a:lnTo>
                  <a:lnTo>
                    <a:pt x="142" y="419"/>
                  </a:lnTo>
                  <a:lnTo>
                    <a:pt x="130" y="416"/>
                  </a:lnTo>
                  <a:lnTo>
                    <a:pt x="118" y="411"/>
                  </a:lnTo>
                  <a:lnTo>
                    <a:pt x="109" y="405"/>
                  </a:lnTo>
                  <a:lnTo>
                    <a:pt x="100" y="396"/>
                  </a:lnTo>
                  <a:lnTo>
                    <a:pt x="96" y="384"/>
                  </a:lnTo>
                  <a:lnTo>
                    <a:pt x="94" y="374"/>
                  </a:lnTo>
                  <a:lnTo>
                    <a:pt x="87" y="366"/>
                  </a:lnTo>
                  <a:lnTo>
                    <a:pt x="80" y="359"/>
                  </a:lnTo>
                  <a:lnTo>
                    <a:pt x="72" y="356"/>
                  </a:lnTo>
                  <a:lnTo>
                    <a:pt x="63" y="356"/>
                  </a:lnTo>
                  <a:lnTo>
                    <a:pt x="54" y="356"/>
                  </a:lnTo>
                  <a:lnTo>
                    <a:pt x="44" y="356"/>
                  </a:lnTo>
                  <a:lnTo>
                    <a:pt x="34" y="357"/>
                  </a:lnTo>
                  <a:lnTo>
                    <a:pt x="24" y="356"/>
                  </a:lnTo>
                  <a:lnTo>
                    <a:pt x="16" y="354"/>
                  </a:lnTo>
                  <a:lnTo>
                    <a:pt x="10" y="352"/>
                  </a:lnTo>
                  <a:lnTo>
                    <a:pt x="7" y="348"/>
                  </a:lnTo>
                  <a:lnTo>
                    <a:pt x="2" y="336"/>
                  </a:lnTo>
                  <a:lnTo>
                    <a:pt x="1" y="325"/>
                  </a:lnTo>
                  <a:lnTo>
                    <a:pt x="0" y="313"/>
                  </a:lnTo>
                  <a:lnTo>
                    <a:pt x="0" y="303"/>
                  </a:lnTo>
                  <a:lnTo>
                    <a:pt x="0" y="291"/>
                  </a:lnTo>
                  <a:lnTo>
                    <a:pt x="2" y="280"/>
                  </a:lnTo>
                  <a:lnTo>
                    <a:pt x="6" y="268"/>
                  </a:lnTo>
                  <a:lnTo>
                    <a:pt x="10" y="258"/>
                  </a:lnTo>
                  <a:lnTo>
                    <a:pt x="13" y="246"/>
                  </a:lnTo>
                  <a:lnTo>
                    <a:pt x="16" y="234"/>
                  </a:lnTo>
                  <a:lnTo>
                    <a:pt x="22" y="223"/>
                  </a:lnTo>
                  <a:lnTo>
                    <a:pt x="27" y="212"/>
                  </a:lnTo>
                  <a:lnTo>
                    <a:pt x="31" y="202"/>
                  </a:lnTo>
                  <a:lnTo>
                    <a:pt x="36" y="193"/>
                  </a:lnTo>
                  <a:lnTo>
                    <a:pt x="41" y="183"/>
                  </a:lnTo>
                  <a:lnTo>
                    <a:pt x="46" y="175"/>
                  </a:lnTo>
                  <a:lnTo>
                    <a:pt x="50" y="163"/>
                  </a:lnTo>
                  <a:lnTo>
                    <a:pt x="56" y="153"/>
                  </a:lnTo>
                  <a:lnTo>
                    <a:pt x="63" y="142"/>
                  </a:lnTo>
                  <a:lnTo>
                    <a:pt x="71" y="131"/>
                  </a:lnTo>
                  <a:lnTo>
                    <a:pt x="78" y="120"/>
                  </a:lnTo>
                  <a:lnTo>
                    <a:pt x="86" y="108"/>
                  </a:lnTo>
                  <a:lnTo>
                    <a:pt x="95" y="96"/>
                  </a:lnTo>
                  <a:lnTo>
                    <a:pt x="104" y="86"/>
                  </a:lnTo>
                  <a:lnTo>
                    <a:pt x="112" y="74"/>
                  </a:lnTo>
                  <a:lnTo>
                    <a:pt x="122" y="64"/>
                  </a:lnTo>
                  <a:lnTo>
                    <a:pt x="131" y="54"/>
                  </a:lnTo>
                  <a:lnTo>
                    <a:pt x="143" y="46"/>
                  </a:lnTo>
                  <a:lnTo>
                    <a:pt x="153" y="38"/>
                  </a:lnTo>
                  <a:lnTo>
                    <a:pt x="163" y="32"/>
                  </a:lnTo>
                  <a:lnTo>
                    <a:pt x="175" y="25"/>
                  </a:lnTo>
                  <a:lnTo>
                    <a:pt x="187" y="22"/>
                  </a:lnTo>
                  <a:lnTo>
                    <a:pt x="193" y="10"/>
                  </a:lnTo>
                  <a:lnTo>
                    <a:pt x="203" y="4"/>
                  </a:lnTo>
                  <a:lnTo>
                    <a:pt x="215" y="0"/>
                  </a:lnTo>
                  <a:lnTo>
                    <a:pt x="227" y="1"/>
                  </a:lnTo>
                  <a:lnTo>
                    <a:pt x="238" y="4"/>
                  </a:lnTo>
                  <a:lnTo>
                    <a:pt x="250" y="9"/>
                  </a:lnTo>
                  <a:lnTo>
                    <a:pt x="260" y="14"/>
                  </a:lnTo>
                  <a:lnTo>
                    <a:pt x="271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3" name="Freeform 45"/>
            <p:cNvSpPr>
              <a:spLocks/>
            </p:cNvSpPr>
            <p:nvPr/>
          </p:nvSpPr>
          <p:spPr bwMode="auto">
            <a:xfrm>
              <a:off x="3934" y="1911"/>
              <a:ext cx="179" cy="2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" y="15"/>
                </a:cxn>
                <a:cxn ang="0">
                  <a:pos x="5" y="30"/>
                </a:cxn>
                <a:cxn ang="0">
                  <a:pos x="8" y="46"/>
                </a:cxn>
                <a:cxn ang="0">
                  <a:pos x="12" y="61"/>
                </a:cxn>
                <a:cxn ang="0">
                  <a:pos x="16" y="75"/>
                </a:cxn>
                <a:cxn ang="0">
                  <a:pos x="19" y="89"/>
                </a:cxn>
                <a:cxn ang="0">
                  <a:pos x="23" y="104"/>
                </a:cxn>
                <a:cxn ang="0">
                  <a:pos x="27" y="119"/>
                </a:cxn>
                <a:cxn ang="0">
                  <a:pos x="31" y="132"/>
                </a:cxn>
                <a:cxn ang="0">
                  <a:pos x="35" y="147"/>
                </a:cxn>
                <a:cxn ang="0">
                  <a:pos x="39" y="160"/>
                </a:cxn>
                <a:cxn ang="0">
                  <a:pos x="44" y="176"/>
                </a:cxn>
                <a:cxn ang="0">
                  <a:pos x="48" y="189"/>
                </a:cxn>
                <a:cxn ang="0">
                  <a:pos x="53" y="203"/>
                </a:cxn>
                <a:cxn ang="0">
                  <a:pos x="58" y="216"/>
                </a:cxn>
                <a:cxn ang="0">
                  <a:pos x="65" y="230"/>
                </a:cxn>
                <a:cxn ang="0">
                  <a:pos x="68" y="242"/>
                </a:cxn>
                <a:cxn ang="0">
                  <a:pos x="74" y="255"/>
                </a:cxn>
                <a:cxn ang="0">
                  <a:pos x="79" y="266"/>
                </a:cxn>
                <a:cxn ang="0">
                  <a:pos x="84" y="279"/>
                </a:cxn>
                <a:cxn ang="0">
                  <a:pos x="89" y="291"/>
                </a:cxn>
                <a:cxn ang="0">
                  <a:pos x="96" y="302"/>
                </a:cxn>
                <a:cxn ang="0">
                  <a:pos x="101" y="314"/>
                </a:cxn>
                <a:cxn ang="0">
                  <a:pos x="107" y="327"/>
                </a:cxn>
                <a:cxn ang="0">
                  <a:pos x="112" y="337"/>
                </a:cxn>
                <a:cxn ang="0">
                  <a:pos x="119" y="347"/>
                </a:cxn>
                <a:cxn ang="0">
                  <a:pos x="124" y="358"/>
                </a:cxn>
                <a:cxn ang="0">
                  <a:pos x="130" y="369"/>
                </a:cxn>
                <a:cxn ang="0">
                  <a:pos x="137" y="380"/>
                </a:cxn>
                <a:cxn ang="0">
                  <a:pos x="143" y="390"/>
                </a:cxn>
                <a:cxn ang="0">
                  <a:pos x="150" y="400"/>
                </a:cxn>
                <a:cxn ang="0">
                  <a:pos x="157" y="411"/>
                </a:cxn>
                <a:cxn ang="0">
                  <a:pos x="163" y="418"/>
                </a:cxn>
                <a:cxn ang="0">
                  <a:pos x="169" y="427"/>
                </a:cxn>
                <a:cxn ang="0">
                  <a:pos x="176" y="436"/>
                </a:cxn>
                <a:cxn ang="0">
                  <a:pos x="183" y="445"/>
                </a:cxn>
                <a:cxn ang="0">
                  <a:pos x="190" y="453"/>
                </a:cxn>
                <a:cxn ang="0">
                  <a:pos x="196" y="461"/>
                </a:cxn>
                <a:cxn ang="0">
                  <a:pos x="204" y="469"/>
                </a:cxn>
                <a:cxn ang="0">
                  <a:pos x="212" y="478"/>
                </a:cxn>
                <a:cxn ang="0">
                  <a:pos x="218" y="484"/>
                </a:cxn>
                <a:cxn ang="0">
                  <a:pos x="226" y="491"/>
                </a:cxn>
                <a:cxn ang="0">
                  <a:pos x="234" y="497"/>
                </a:cxn>
                <a:cxn ang="0">
                  <a:pos x="241" y="505"/>
                </a:cxn>
                <a:cxn ang="0">
                  <a:pos x="249" y="510"/>
                </a:cxn>
                <a:cxn ang="0">
                  <a:pos x="257" y="516"/>
                </a:cxn>
                <a:cxn ang="0">
                  <a:pos x="265" y="522"/>
                </a:cxn>
                <a:cxn ang="0">
                  <a:pos x="272" y="528"/>
                </a:cxn>
                <a:cxn ang="0">
                  <a:pos x="280" y="532"/>
                </a:cxn>
                <a:cxn ang="0">
                  <a:pos x="288" y="536"/>
                </a:cxn>
                <a:cxn ang="0">
                  <a:pos x="295" y="540"/>
                </a:cxn>
                <a:cxn ang="0">
                  <a:pos x="303" y="545"/>
                </a:cxn>
                <a:cxn ang="0">
                  <a:pos x="311" y="547"/>
                </a:cxn>
                <a:cxn ang="0">
                  <a:pos x="319" y="551"/>
                </a:cxn>
                <a:cxn ang="0">
                  <a:pos x="326" y="555"/>
                </a:cxn>
                <a:cxn ang="0">
                  <a:pos x="335" y="559"/>
                </a:cxn>
                <a:cxn ang="0">
                  <a:pos x="343" y="560"/>
                </a:cxn>
                <a:cxn ang="0">
                  <a:pos x="351" y="563"/>
                </a:cxn>
                <a:cxn ang="0">
                  <a:pos x="360" y="564"/>
                </a:cxn>
              </a:cxnLst>
              <a:rect l="0" t="0" r="r" b="b"/>
              <a:pathLst>
                <a:path w="360" h="564">
                  <a:moveTo>
                    <a:pt x="0" y="0"/>
                  </a:moveTo>
                  <a:lnTo>
                    <a:pt x="3" y="15"/>
                  </a:lnTo>
                  <a:lnTo>
                    <a:pt x="5" y="30"/>
                  </a:lnTo>
                  <a:lnTo>
                    <a:pt x="8" y="46"/>
                  </a:lnTo>
                  <a:lnTo>
                    <a:pt x="12" y="61"/>
                  </a:lnTo>
                  <a:lnTo>
                    <a:pt x="16" y="75"/>
                  </a:lnTo>
                  <a:lnTo>
                    <a:pt x="19" y="89"/>
                  </a:lnTo>
                  <a:lnTo>
                    <a:pt x="23" y="104"/>
                  </a:lnTo>
                  <a:lnTo>
                    <a:pt x="27" y="119"/>
                  </a:lnTo>
                  <a:lnTo>
                    <a:pt x="31" y="132"/>
                  </a:lnTo>
                  <a:lnTo>
                    <a:pt x="35" y="147"/>
                  </a:lnTo>
                  <a:lnTo>
                    <a:pt x="39" y="160"/>
                  </a:lnTo>
                  <a:lnTo>
                    <a:pt x="44" y="176"/>
                  </a:lnTo>
                  <a:lnTo>
                    <a:pt x="48" y="189"/>
                  </a:lnTo>
                  <a:lnTo>
                    <a:pt x="53" y="203"/>
                  </a:lnTo>
                  <a:lnTo>
                    <a:pt x="58" y="216"/>
                  </a:lnTo>
                  <a:lnTo>
                    <a:pt x="65" y="230"/>
                  </a:lnTo>
                  <a:lnTo>
                    <a:pt x="68" y="242"/>
                  </a:lnTo>
                  <a:lnTo>
                    <a:pt x="74" y="255"/>
                  </a:lnTo>
                  <a:lnTo>
                    <a:pt x="79" y="266"/>
                  </a:lnTo>
                  <a:lnTo>
                    <a:pt x="84" y="279"/>
                  </a:lnTo>
                  <a:lnTo>
                    <a:pt x="89" y="291"/>
                  </a:lnTo>
                  <a:lnTo>
                    <a:pt x="96" y="302"/>
                  </a:lnTo>
                  <a:lnTo>
                    <a:pt x="101" y="314"/>
                  </a:lnTo>
                  <a:lnTo>
                    <a:pt x="107" y="327"/>
                  </a:lnTo>
                  <a:lnTo>
                    <a:pt x="112" y="337"/>
                  </a:lnTo>
                  <a:lnTo>
                    <a:pt x="119" y="347"/>
                  </a:lnTo>
                  <a:lnTo>
                    <a:pt x="124" y="358"/>
                  </a:lnTo>
                  <a:lnTo>
                    <a:pt x="130" y="369"/>
                  </a:lnTo>
                  <a:lnTo>
                    <a:pt x="137" y="380"/>
                  </a:lnTo>
                  <a:lnTo>
                    <a:pt x="143" y="390"/>
                  </a:lnTo>
                  <a:lnTo>
                    <a:pt x="150" y="400"/>
                  </a:lnTo>
                  <a:lnTo>
                    <a:pt x="157" y="411"/>
                  </a:lnTo>
                  <a:lnTo>
                    <a:pt x="163" y="418"/>
                  </a:lnTo>
                  <a:lnTo>
                    <a:pt x="169" y="427"/>
                  </a:lnTo>
                  <a:lnTo>
                    <a:pt x="176" y="436"/>
                  </a:lnTo>
                  <a:lnTo>
                    <a:pt x="183" y="445"/>
                  </a:lnTo>
                  <a:lnTo>
                    <a:pt x="190" y="453"/>
                  </a:lnTo>
                  <a:lnTo>
                    <a:pt x="196" y="461"/>
                  </a:lnTo>
                  <a:lnTo>
                    <a:pt x="204" y="469"/>
                  </a:lnTo>
                  <a:lnTo>
                    <a:pt x="212" y="478"/>
                  </a:lnTo>
                  <a:lnTo>
                    <a:pt x="218" y="484"/>
                  </a:lnTo>
                  <a:lnTo>
                    <a:pt x="226" y="491"/>
                  </a:lnTo>
                  <a:lnTo>
                    <a:pt x="234" y="497"/>
                  </a:lnTo>
                  <a:lnTo>
                    <a:pt x="241" y="505"/>
                  </a:lnTo>
                  <a:lnTo>
                    <a:pt x="249" y="510"/>
                  </a:lnTo>
                  <a:lnTo>
                    <a:pt x="257" y="516"/>
                  </a:lnTo>
                  <a:lnTo>
                    <a:pt x="265" y="522"/>
                  </a:lnTo>
                  <a:lnTo>
                    <a:pt x="272" y="528"/>
                  </a:lnTo>
                  <a:lnTo>
                    <a:pt x="280" y="532"/>
                  </a:lnTo>
                  <a:lnTo>
                    <a:pt x="288" y="536"/>
                  </a:lnTo>
                  <a:lnTo>
                    <a:pt x="295" y="540"/>
                  </a:lnTo>
                  <a:lnTo>
                    <a:pt x="303" y="545"/>
                  </a:lnTo>
                  <a:lnTo>
                    <a:pt x="311" y="547"/>
                  </a:lnTo>
                  <a:lnTo>
                    <a:pt x="319" y="551"/>
                  </a:lnTo>
                  <a:lnTo>
                    <a:pt x="326" y="555"/>
                  </a:lnTo>
                  <a:lnTo>
                    <a:pt x="335" y="559"/>
                  </a:lnTo>
                  <a:lnTo>
                    <a:pt x="343" y="560"/>
                  </a:lnTo>
                  <a:lnTo>
                    <a:pt x="351" y="563"/>
                  </a:lnTo>
                  <a:lnTo>
                    <a:pt x="360" y="56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4" name="Freeform 46"/>
            <p:cNvSpPr>
              <a:spLocks/>
            </p:cNvSpPr>
            <p:nvPr/>
          </p:nvSpPr>
          <p:spPr bwMode="auto">
            <a:xfrm>
              <a:off x="4113" y="1845"/>
              <a:ext cx="234" cy="351"/>
            </a:xfrm>
            <a:custGeom>
              <a:avLst/>
              <a:gdLst/>
              <a:ahLst/>
              <a:cxnLst>
                <a:cxn ang="0">
                  <a:pos x="0" y="695"/>
                </a:cxn>
                <a:cxn ang="0">
                  <a:pos x="9" y="698"/>
                </a:cxn>
                <a:cxn ang="0">
                  <a:pos x="17" y="699"/>
                </a:cxn>
                <a:cxn ang="0">
                  <a:pos x="26" y="700"/>
                </a:cxn>
                <a:cxn ang="0">
                  <a:pos x="35" y="700"/>
                </a:cxn>
                <a:cxn ang="0">
                  <a:pos x="44" y="702"/>
                </a:cxn>
                <a:cxn ang="0">
                  <a:pos x="54" y="700"/>
                </a:cxn>
                <a:cxn ang="0">
                  <a:pos x="66" y="699"/>
                </a:cxn>
                <a:cxn ang="0">
                  <a:pos x="76" y="696"/>
                </a:cxn>
                <a:cxn ang="0">
                  <a:pos x="88" y="695"/>
                </a:cxn>
                <a:cxn ang="0">
                  <a:pos x="98" y="691"/>
                </a:cxn>
                <a:cxn ang="0">
                  <a:pos x="110" y="689"/>
                </a:cxn>
                <a:cxn ang="0">
                  <a:pos x="120" y="685"/>
                </a:cxn>
                <a:cxn ang="0">
                  <a:pos x="131" y="682"/>
                </a:cxn>
                <a:cxn ang="0">
                  <a:pos x="141" y="676"/>
                </a:cxn>
                <a:cxn ang="0">
                  <a:pos x="152" y="671"/>
                </a:cxn>
                <a:cxn ang="0">
                  <a:pos x="161" y="664"/>
                </a:cxn>
                <a:cxn ang="0">
                  <a:pos x="173" y="659"/>
                </a:cxn>
                <a:cxn ang="0">
                  <a:pos x="182" y="651"/>
                </a:cxn>
                <a:cxn ang="0">
                  <a:pos x="193" y="643"/>
                </a:cxn>
                <a:cxn ang="0">
                  <a:pos x="202" y="636"/>
                </a:cxn>
                <a:cxn ang="0">
                  <a:pos x="214" y="628"/>
                </a:cxn>
                <a:cxn ang="0">
                  <a:pos x="223" y="618"/>
                </a:cxn>
                <a:cxn ang="0">
                  <a:pos x="232" y="607"/>
                </a:cxn>
                <a:cxn ang="0">
                  <a:pos x="241" y="597"/>
                </a:cxn>
                <a:cxn ang="0">
                  <a:pos x="251" y="588"/>
                </a:cxn>
                <a:cxn ang="0">
                  <a:pos x="259" y="576"/>
                </a:cxn>
                <a:cxn ang="0">
                  <a:pos x="269" y="565"/>
                </a:cxn>
                <a:cxn ang="0">
                  <a:pos x="277" y="553"/>
                </a:cxn>
                <a:cxn ang="0">
                  <a:pos x="288" y="542"/>
                </a:cxn>
                <a:cxn ang="0">
                  <a:pos x="295" y="527"/>
                </a:cxn>
                <a:cxn ang="0">
                  <a:pos x="304" y="514"/>
                </a:cxn>
                <a:cxn ang="0">
                  <a:pos x="312" y="500"/>
                </a:cxn>
                <a:cxn ang="0">
                  <a:pos x="321" y="487"/>
                </a:cxn>
                <a:cxn ang="0">
                  <a:pos x="329" y="472"/>
                </a:cxn>
                <a:cxn ang="0">
                  <a:pos x="337" y="458"/>
                </a:cxn>
                <a:cxn ang="0">
                  <a:pos x="344" y="442"/>
                </a:cxn>
                <a:cxn ang="0">
                  <a:pos x="353" y="428"/>
                </a:cxn>
                <a:cxn ang="0">
                  <a:pos x="360" y="411"/>
                </a:cxn>
                <a:cxn ang="0">
                  <a:pos x="366" y="395"/>
                </a:cxn>
                <a:cxn ang="0">
                  <a:pos x="373" y="378"/>
                </a:cxn>
                <a:cxn ang="0">
                  <a:pos x="380" y="361"/>
                </a:cxn>
                <a:cxn ang="0">
                  <a:pos x="387" y="343"/>
                </a:cxn>
                <a:cxn ang="0">
                  <a:pos x="393" y="325"/>
                </a:cxn>
                <a:cxn ang="0">
                  <a:pos x="400" y="307"/>
                </a:cxn>
                <a:cxn ang="0">
                  <a:pos x="406" y="289"/>
                </a:cxn>
                <a:cxn ang="0">
                  <a:pos x="411" y="269"/>
                </a:cxn>
                <a:cxn ang="0">
                  <a:pos x="416" y="250"/>
                </a:cxn>
                <a:cxn ang="0">
                  <a:pos x="422" y="231"/>
                </a:cxn>
                <a:cxn ang="0">
                  <a:pos x="428" y="211"/>
                </a:cxn>
                <a:cxn ang="0">
                  <a:pos x="432" y="191"/>
                </a:cxn>
                <a:cxn ang="0">
                  <a:pos x="437" y="171"/>
                </a:cxn>
                <a:cxn ang="0">
                  <a:pos x="442" y="151"/>
                </a:cxn>
                <a:cxn ang="0">
                  <a:pos x="447" y="131"/>
                </a:cxn>
                <a:cxn ang="0">
                  <a:pos x="450" y="110"/>
                </a:cxn>
                <a:cxn ang="0">
                  <a:pos x="454" y="88"/>
                </a:cxn>
                <a:cxn ang="0">
                  <a:pos x="458" y="66"/>
                </a:cxn>
                <a:cxn ang="0">
                  <a:pos x="462" y="45"/>
                </a:cxn>
                <a:cxn ang="0">
                  <a:pos x="464" y="22"/>
                </a:cxn>
                <a:cxn ang="0">
                  <a:pos x="467" y="0"/>
                </a:cxn>
              </a:cxnLst>
              <a:rect l="0" t="0" r="r" b="b"/>
              <a:pathLst>
                <a:path w="467" h="702">
                  <a:moveTo>
                    <a:pt x="0" y="695"/>
                  </a:moveTo>
                  <a:lnTo>
                    <a:pt x="9" y="698"/>
                  </a:lnTo>
                  <a:lnTo>
                    <a:pt x="17" y="699"/>
                  </a:lnTo>
                  <a:lnTo>
                    <a:pt x="26" y="700"/>
                  </a:lnTo>
                  <a:lnTo>
                    <a:pt x="35" y="700"/>
                  </a:lnTo>
                  <a:lnTo>
                    <a:pt x="44" y="702"/>
                  </a:lnTo>
                  <a:lnTo>
                    <a:pt x="54" y="700"/>
                  </a:lnTo>
                  <a:lnTo>
                    <a:pt x="66" y="699"/>
                  </a:lnTo>
                  <a:lnTo>
                    <a:pt x="76" y="696"/>
                  </a:lnTo>
                  <a:lnTo>
                    <a:pt x="88" y="695"/>
                  </a:lnTo>
                  <a:lnTo>
                    <a:pt x="98" y="691"/>
                  </a:lnTo>
                  <a:lnTo>
                    <a:pt x="110" y="689"/>
                  </a:lnTo>
                  <a:lnTo>
                    <a:pt x="120" y="685"/>
                  </a:lnTo>
                  <a:lnTo>
                    <a:pt x="131" y="682"/>
                  </a:lnTo>
                  <a:lnTo>
                    <a:pt x="141" y="676"/>
                  </a:lnTo>
                  <a:lnTo>
                    <a:pt x="152" y="671"/>
                  </a:lnTo>
                  <a:lnTo>
                    <a:pt x="161" y="664"/>
                  </a:lnTo>
                  <a:lnTo>
                    <a:pt x="173" y="659"/>
                  </a:lnTo>
                  <a:lnTo>
                    <a:pt x="182" y="651"/>
                  </a:lnTo>
                  <a:lnTo>
                    <a:pt x="193" y="643"/>
                  </a:lnTo>
                  <a:lnTo>
                    <a:pt x="202" y="636"/>
                  </a:lnTo>
                  <a:lnTo>
                    <a:pt x="214" y="628"/>
                  </a:lnTo>
                  <a:lnTo>
                    <a:pt x="223" y="618"/>
                  </a:lnTo>
                  <a:lnTo>
                    <a:pt x="232" y="607"/>
                  </a:lnTo>
                  <a:lnTo>
                    <a:pt x="241" y="597"/>
                  </a:lnTo>
                  <a:lnTo>
                    <a:pt x="251" y="588"/>
                  </a:lnTo>
                  <a:lnTo>
                    <a:pt x="259" y="576"/>
                  </a:lnTo>
                  <a:lnTo>
                    <a:pt x="269" y="565"/>
                  </a:lnTo>
                  <a:lnTo>
                    <a:pt x="277" y="553"/>
                  </a:lnTo>
                  <a:lnTo>
                    <a:pt x="288" y="542"/>
                  </a:lnTo>
                  <a:lnTo>
                    <a:pt x="295" y="527"/>
                  </a:lnTo>
                  <a:lnTo>
                    <a:pt x="304" y="514"/>
                  </a:lnTo>
                  <a:lnTo>
                    <a:pt x="312" y="500"/>
                  </a:lnTo>
                  <a:lnTo>
                    <a:pt x="321" y="487"/>
                  </a:lnTo>
                  <a:lnTo>
                    <a:pt x="329" y="472"/>
                  </a:lnTo>
                  <a:lnTo>
                    <a:pt x="337" y="458"/>
                  </a:lnTo>
                  <a:lnTo>
                    <a:pt x="344" y="442"/>
                  </a:lnTo>
                  <a:lnTo>
                    <a:pt x="353" y="428"/>
                  </a:lnTo>
                  <a:lnTo>
                    <a:pt x="360" y="411"/>
                  </a:lnTo>
                  <a:lnTo>
                    <a:pt x="366" y="395"/>
                  </a:lnTo>
                  <a:lnTo>
                    <a:pt x="373" y="378"/>
                  </a:lnTo>
                  <a:lnTo>
                    <a:pt x="380" y="361"/>
                  </a:lnTo>
                  <a:lnTo>
                    <a:pt x="387" y="343"/>
                  </a:lnTo>
                  <a:lnTo>
                    <a:pt x="393" y="325"/>
                  </a:lnTo>
                  <a:lnTo>
                    <a:pt x="400" y="307"/>
                  </a:lnTo>
                  <a:lnTo>
                    <a:pt x="406" y="289"/>
                  </a:lnTo>
                  <a:lnTo>
                    <a:pt x="411" y="269"/>
                  </a:lnTo>
                  <a:lnTo>
                    <a:pt x="416" y="250"/>
                  </a:lnTo>
                  <a:lnTo>
                    <a:pt x="422" y="231"/>
                  </a:lnTo>
                  <a:lnTo>
                    <a:pt x="428" y="211"/>
                  </a:lnTo>
                  <a:lnTo>
                    <a:pt x="432" y="191"/>
                  </a:lnTo>
                  <a:lnTo>
                    <a:pt x="437" y="171"/>
                  </a:lnTo>
                  <a:lnTo>
                    <a:pt x="442" y="151"/>
                  </a:lnTo>
                  <a:lnTo>
                    <a:pt x="447" y="131"/>
                  </a:lnTo>
                  <a:lnTo>
                    <a:pt x="450" y="110"/>
                  </a:lnTo>
                  <a:lnTo>
                    <a:pt x="454" y="88"/>
                  </a:lnTo>
                  <a:lnTo>
                    <a:pt x="458" y="66"/>
                  </a:lnTo>
                  <a:lnTo>
                    <a:pt x="462" y="45"/>
                  </a:lnTo>
                  <a:lnTo>
                    <a:pt x="464" y="22"/>
                  </a:lnTo>
                  <a:lnTo>
                    <a:pt x="467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5" name="Freeform 47"/>
            <p:cNvSpPr>
              <a:spLocks/>
            </p:cNvSpPr>
            <p:nvPr/>
          </p:nvSpPr>
          <p:spPr bwMode="auto">
            <a:xfrm>
              <a:off x="4215" y="1295"/>
              <a:ext cx="140" cy="550"/>
            </a:xfrm>
            <a:custGeom>
              <a:avLst/>
              <a:gdLst/>
              <a:ahLst/>
              <a:cxnLst>
                <a:cxn ang="0">
                  <a:pos x="265" y="1099"/>
                </a:cxn>
                <a:cxn ang="0">
                  <a:pos x="267" y="1077"/>
                </a:cxn>
                <a:cxn ang="0">
                  <a:pos x="270" y="1055"/>
                </a:cxn>
                <a:cxn ang="0">
                  <a:pos x="271" y="1032"/>
                </a:cxn>
                <a:cxn ang="0">
                  <a:pos x="273" y="1009"/>
                </a:cxn>
                <a:cxn ang="0">
                  <a:pos x="274" y="985"/>
                </a:cxn>
                <a:cxn ang="0">
                  <a:pos x="276" y="962"/>
                </a:cxn>
                <a:cxn ang="0">
                  <a:pos x="278" y="938"/>
                </a:cxn>
                <a:cxn ang="0">
                  <a:pos x="279" y="914"/>
                </a:cxn>
                <a:cxn ang="0">
                  <a:pos x="279" y="891"/>
                </a:cxn>
                <a:cxn ang="0">
                  <a:pos x="280" y="868"/>
                </a:cxn>
                <a:cxn ang="0">
                  <a:pos x="279" y="843"/>
                </a:cxn>
                <a:cxn ang="0">
                  <a:pos x="279" y="819"/>
                </a:cxn>
                <a:cxn ang="0">
                  <a:pos x="278" y="794"/>
                </a:cxn>
                <a:cxn ang="0">
                  <a:pos x="276" y="771"/>
                </a:cxn>
                <a:cxn ang="0">
                  <a:pos x="274" y="748"/>
                </a:cxn>
                <a:cxn ang="0">
                  <a:pos x="273" y="725"/>
                </a:cxn>
                <a:cxn ang="0">
                  <a:pos x="271" y="702"/>
                </a:cxn>
                <a:cxn ang="0">
                  <a:pos x="270" y="680"/>
                </a:cxn>
                <a:cxn ang="0">
                  <a:pos x="267" y="656"/>
                </a:cxn>
                <a:cxn ang="0">
                  <a:pos x="265" y="633"/>
                </a:cxn>
                <a:cxn ang="0">
                  <a:pos x="262" y="611"/>
                </a:cxn>
                <a:cxn ang="0">
                  <a:pos x="260" y="589"/>
                </a:cxn>
                <a:cxn ang="0">
                  <a:pos x="256" y="566"/>
                </a:cxn>
                <a:cxn ang="0">
                  <a:pos x="252" y="546"/>
                </a:cxn>
                <a:cxn ang="0">
                  <a:pos x="248" y="524"/>
                </a:cxn>
                <a:cxn ang="0">
                  <a:pos x="245" y="504"/>
                </a:cxn>
                <a:cxn ang="0">
                  <a:pos x="240" y="482"/>
                </a:cxn>
                <a:cxn ang="0">
                  <a:pos x="235" y="462"/>
                </a:cxn>
                <a:cxn ang="0">
                  <a:pos x="230" y="442"/>
                </a:cxn>
                <a:cxn ang="0">
                  <a:pos x="226" y="423"/>
                </a:cxn>
                <a:cxn ang="0">
                  <a:pos x="220" y="402"/>
                </a:cxn>
                <a:cxn ang="0">
                  <a:pos x="214" y="383"/>
                </a:cxn>
                <a:cxn ang="0">
                  <a:pos x="209" y="364"/>
                </a:cxn>
                <a:cxn ang="0">
                  <a:pos x="204" y="346"/>
                </a:cxn>
                <a:cxn ang="0">
                  <a:pos x="198" y="326"/>
                </a:cxn>
                <a:cxn ang="0">
                  <a:pos x="191" y="308"/>
                </a:cxn>
                <a:cxn ang="0">
                  <a:pos x="185" y="290"/>
                </a:cxn>
                <a:cxn ang="0">
                  <a:pos x="178" y="273"/>
                </a:cxn>
                <a:cxn ang="0">
                  <a:pos x="171" y="257"/>
                </a:cxn>
                <a:cxn ang="0">
                  <a:pos x="164" y="240"/>
                </a:cxn>
                <a:cxn ang="0">
                  <a:pos x="158" y="224"/>
                </a:cxn>
                <a:cxn ang="0">
                  <a:pos x="151" y="209"/>
                </a:cxn>
                <a:cxn ang="0">
                  <a:pos x="142" y="192"/>
                </a:cxn>
                <a:cxn ang="0">
                  <a:pos x="135" y="177"/>
                </a:cxn>
                <a:cxn ang="0">
                  <a:pos x="127" y="161"/>
                </a:cxn>
                <a:cxn ang="0">
                  <a:pos x="119" y="147"/>
                </a:cxn>
                <a:cxn ang="0">
                  <a:pos x="110" y="133"/>
                </a:cxn>
                <a:cxn ang="0">
                  <a:pos x="102" y="120"/>
                </a:cxn>
                <a:cxn ang="0">
                  <a:pos x="93" y="106"/>
                </a:cxn>
                <a:cxn ang="0">
                  <a:pos x="86" y="94"/>
                </a:cxn>
                <a:cxn ang="0">
                  <a:pos x="75" y="81"/>
                </a:cxn>
                <a:cxn ang="0">
                  <a:pos x="67" y="70"/>
                </a:cxn>
                <a:cxn ang="0">
                  <a:pos x="57" y="58"/>
                </a:cxn>
                <a:cxn ang="0">
                  <a:pos x="49" y="48"/>
                </a:cxn>
                <a:cxn ang="0">
                  <a:pos x="39" y="36"/>
                </a:cxn>
                <a:cxn ang="0">
                  <a:pos x="30" y="27"/>
                </a:cxn>
                <a:cxn ang="0">
                  <a:pos x="21" y="17"/>
                </a:cxn>
                <a:cxn ang="0">
                  <a:pos x="12" y="9"/>
                </a:cxn>
                <a:cxn ang="0">
                  <a:pos x="0" y="0"/>
                </a:cxn>
              </a:cxnLst>
              <a:rect l="0" t="0" r="r" b="b"/>
              <a:pathLst>
                <a:path w="280" h="1099">
                  <a:moveTo>
                    <a:pt x="265" y="1099"/>
                  </a:moveTo>
                  <a:lnTo>
                    <a:pt x="267" y="1077"/>
                  </a:lnTo>
                  <a:lnTo>
                    <a:pt x="270" y="1055"/>
                  </a:lnTo>
                  <a:lnTo>
                    <a:pt x="271" y="1032"/>
                  </a:lnTo>
                  <a:lnTo>
                    <a:pt x="273" y="1009"/>
                  </a:lnTo>
                  <a:lnTo>
                    <a:pt x="274" y="985"/>
                  </a:lnTo>
                  <a:lnTo>
                    <a:pt x="276" y="962"/>
                  </a:lnTo>
                  <a:lnTo>
                    <a:pt x="278" y="938"/>
                  </a:lnTo>
                  <a:lnTo>
                    <a:pt x="279" y="914"/>
                  </a:lnTo>
                  <a:lnTo>
                    <a:pt x="279" y="891"/>
                  </a:lnTo>
                  <a:lnTo>
                    <a:pt x="280" y="868"/>
                  </a:lnTo>
                  <a:lnTo>
                    <a:pt x="279" y="843"/>
                  </a:lnTo>
                  <a:lnTo>
                    <a:pt x="279" y="819"/>
                  </a:lnTo>
                  <a:lnTo>
                    <a:pt x="278" y="794"/>
                  </a:lnTo>
                  <a:lnTo>
                    <a:pt x="276" y="771"/>
                  </a:lnTo>
                  <a:lnTo>
                    <a:pt x="274" y="748"/>
                  </a:lnTo>
                  <a:lnTo>
                    <a:pt x="273" y="725"/>
                  </a:lnTo>
                  <a:lnTo>
                    <a:pt x="271" y="702"/>
                  </a:lnTo>
                  <a:lnTo>
                    <a:pt x="270" y="680"/>
                  </a:lnTo>
                  <a:lnTo>
                    <a:pt x="267" y="656"/>
                  </a:lnTo>
                  <a:lnTo>
                    <a:pt x="265" y="633"/>
                  </a:lnTo>
                  <a:lnTo>
                    <a:pt x="262" y="611"/>
                  </a:lnTo>
                  <a:lnTo>
                    <a:pt x="260" y="589"/>
                  </a:lnTo>
                  <a:lnTo>
                    <a:pt x="256" y="566"/>
                  </a:lnTo>
                  <a:lnTo>
                    <a:pt x="252" y="546"/>
                  </a:lnTo>
                  <a:lnTo>
                    <a:pt x="248" y="524"/>
                  </a:lnTo>
                  <a:lnTo>
                    <a:pt x="245" y="504"/>
                  </a:lnTo>
                  <a:lnTo>
                    <a:pt x="240" y="482"/>
                  </a:lnTo>
                  <a:lnTo>
                    <a:pt x="235" y="462"/>
                  </a:lnTo>
                  <a:lnTo>
                    <a:pt x="230" y="442"/>
                  </a:lnTo>
                  <a:lnTo>
                    <a:pt x="226" y="423"/>
                  </a:lnTo>
                  <a:lnTo>
                    <a:pt x="220" y="402"/>
                  </a:lnTo>
                  <a:lnTo>
                    <a:pt x="214" y="383"/>
                  </a:lnTo>
                  <a:lnTo>
                    <a:pt x="209" y="364"/>
                  </a:lnTo>
                  <a:lnTo>
                    <a:pt x="204" y="346"/>
                  </a:lnTo>
                  <a:lnTo>
                    <a:pt x="198" y="326"/>
                  </a:lnTo>
                  <a:lnTo>
                    <a:pt x="191" y="308"/>
                  </a:lnTo>
                  <a:lnTo>
                    <a:pt x="185" y="290"/>
                  </a:lnTo>
                  <a:lnTo>
                    <a:pt x="178" y="273"/>
                  </a:lnTo>
                  <a:lnTo>
                    <a:pt x="171" y="257"/>
                  </a:lnTo>
                  <a:lnTo>
                    <a:pt x="164" y="240"/>
                  </a:lnTo>
                  <a:lnTo>
                    <a:pt x="158" y="224"/>
                  </a:lnTo>
                  <a:lnTo>
                    <a:pt x="151" y="209"/>
                  </a:lnTo>
                  <a:lnTo>
                    <a:pt x="142" y="192"/>
                  </a:lnTo>
                  <a:lnTo>
                    <a:pt x="135" y="177"/>
                  </a:lnTo>
                  <a:lnTo>
                    <a:pt x="127" y="161"/>
                  </a:lnTo>
                  <a:lnTo>
                    <a:pt x="119" y="147"/>
                  </a:lnTo>
                  <a:lnTo>
                    <a:pt x="110" y="133"/>
                  </a:lnTo>
                  <a:lnTo>
                    <a:pt x="102" y="120"/>
                  </a:lnTo>
                  <a:lnTo>
                    <a:pt x="93" y="106"/>
                  </a:lnTo>
                  <a:lnTo>
                    <a:pt x="86" y="94"/>
                  </a:lnTo>
                  <a:lnTo>
                    <a:pt x="75" y="81"/>
                  </a:lnTo>
                  <a:lnTo>
                    <a:pt x="67" y="70"/>
                  </a:lnTo>
                  <a:lnTo>
                    <a:pt x="57" y="58"/>
                  </a:lnTo>
                  <a:lnTo>
                    <a:pt x="49" y="48"/>
                  </a:lnTo>
                  <a:lnTo>
                    <a:pt x="39" y="36"/>
                  </a:lnTo>
                  <a:lnTo>
                    <a:pt x="30" y="27"/>
                  </a:lnTo>
                  <a:lnTo>
                    <a:pt x="21" y="17"/>
                  </a:lnTo>
                  <a:lnTo>
                    <a:pt x="12" y="9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6" name="Freeform 48"/>
            <p:cNvSpPr>
              <a:spLocks/>
            </p:cNvSpPr>
            <p:nvPr/>
          </p:nvSpPr>
          <p:spPr bwMode="auto">
            <a:xfrm>
              <a:off x="3964" y="1264"/>
              <a:ext cx="251" cy="171"/>
            </a:xfrm>
            <a:custGeom>
              <a:avLst/>
              <a:gdLst/>
              <a:ahLst/>
              <a:cxnLst>
                <a:cxn ang="0">
                  <a:pos x="501" y="63"/>
                </a:cxn>
                <a:cxn ang="0">
                  <a:pos x="492" y="55"/>
                </a:cxn>
                <a:cxn ang="0">
                  <a:pos x="481" y="48"/>
                </a:cxn>
                <a:cxn ang="0">
                  <a:pos x="472" y="41"/>
                </a:cxn>
                <a:cxn ang="0">
                  <a:pos x="460" y="33"/>
                </a:cxn>
                <a:cxn ang="0">
                  <a:pos x="451" y="28"/>
                </a:cxn>
                <a:cxn ang="0">
                  <a:pos x="440" y="22"/>
                </a:cxn>
                <a:cxn ang="0">
                  <a:pos x="430" y="18"/>
                </a:cxn>
                <a:cxn ang="0">
                  <a:pos x="419" y="13"/>
                </a:cxn>
                <a:cxn ang="0">
                  <a:pos x="409" y="9"/>
                </a:cxn>
                <a:cxn ang="0">
                  <a:pos x="397" y="6"/>
                </a:cxn>
                <a:cxn ang="0">
                  <a:pos x="387" y="4"/>
                </a:cxn>
                <a:cxn ang="0">
                  <a:pos x="375" y="1"/>
                </a:cxn>
                <a:cxn ang="0">
                  <a:pos x="365" y="0"/>
                </a:cxn>
                <a:cxn ang="0">
                  <a:pos x="353" y="0"/>
                </a:cxn>
                <a:cxn ang="0">
                  <a:pos x="343" y="0"/>
                </a:cxn>
                <a:cxn ang="0">
                  <a:pos x="332" y="0"/>
                </a:cxn>
                <a:cxn ang="0">
                  <a:pos x="323" y="0"/>
                </a:cxn>
                <a:cxn ang="0">
                  <a:pos x="313" y="0"/>
                </a:cxn>
                <a:cxn ang="0">
                  <a:pos x="304" y="2"/>
                </a:cxn>
                <a:cxn ang="0">
                  <a:pos x="294" y="2"/>
                </a:cxn>
                <a:cxn ang="0">
                  <a:pos x="286" y="5"/>
                </a:cxn>
                <a:cxn ang="0">
                  <a:pos x="276" y="8"/>
                </a:cxn>
                <a:cxn ang="0">
                  <a:pos x="268" y="11"/>
                </a:cxn>
                <a:cxn ang="0">
                  <a:pos x="258" y="14"/>
                </a:cxn>
                <a:cxn ang="0">
                  <a:pos x="249" y="18"/>
                </a:cxn>
                <a:cxn ang="0">
                  <a:pos x="240" y="22"/>
                </a:cxn>
                <a:cxn ang="0">
                  <a:pos x="232" y="27"/>
                </a:cxn>
                <a:cxn ang="0">
                  <a:pos x="223" y="31"/>
                </a:cxn>
                <a:cxn ang="0">
                  <a:pos x="214" y="37"/>
                </a:cxn>
                <a:cxn ang="0">
                  <a:pos x="206" y="42"/>
                </a:cxn>
                <a:cxn ang="0">
                  <a:pos x="198" y="50"/>
                </a:cxn>
                <a:cxn ang="0">
                  <a:pos x="189" y="55"/>
                </a:cxn>
                <a:cxn ang="0">
                  <a:pos x="180" y="62"/>
                </a:cxn>
                <a:cxn ang="0">
                  <a:pos x="171" y="68"/>
                </a:cxn>
                <a:cxn ang="0">
                  <a:pos x="164" y="76"/>
                </a:cxn>
                <a:cxn ang="0">
                  <a:pos x="156" y="84"/>
                </a:cxn>
                <a:cxn ang="0">
                  <a:pos x="148" y="91"/>
                </a:cxn>
                <a:cxn ang="0">
                  <a:pos x="140" y="100"/>
                </a:cxn>
                <a:cxn ang="0">
                  <a:pos x="133" y="109"/>
                </a:cxn>
                <a:cxn ang="0">
                  <a:pos x="125" y="117"/>
                </a:cxn>
                <a:cxn ang="0">
                  <a:pos x="117" y="126"/>
                </a:cxn>
                <a:cxn ang="0">
                  <a:pos x="109" y="135"/>
                </a:cxn>
                <a:cxn ang="0">
                  <a:pos x="103" y="147"/>
                </a:cxn>
                <a:cxn ang="0">
                  <a:pos x="95" y="156"/>
                </a:cxn>
                <a:cxn ang="0">
                  <a:pos x="89" y="167"/>
                </a:cxn>
                <a:cxn ang="0">
                  <a:pos x="82" y="179"/>
                </a:cxn>
                <a:cxn ang="0">
                  <a:pos x="76" y="191"/>
                </a:cxn>
                <a:cxn ang="0">
                  <a:pos x="68" y="201"/>
                </a:cxn>
                <a:cxn ang="0">
                  <a:pos x="60" y="213"/>
                </a:cxn>
                <a:cxn ang="0">
                  <a:pos x="54" y="224"/>
                </a:cxn>
                <a:cxn ang="0">
                  <a:pos x="47" y="237"/>
                </a:cxn>
                <a:cxn ang="0">
                  <a:pos x="41" y="249"/>
                </a:cxn>
                <a:cxn ang="0">
                  <a:pos x="35" y="262"/>
                </a:cxn>
                <a:cxn ang="0">
                  <a:pos x="28" y="275"/>
                </a:cxn>
                <a:cxn ang="0">
                  <a:pos x="23" y="289"/>
                </a:cxn>
                <a:cxn ang="0">
                  <a:pos x="17" y="300"/>
                </a:cxn>
                <a:cxn ang="0">
                  <a:pos x="11" y="314"/>
                </a:cxn>
                <a:cxn ang="0">
                  <a:pos x="5" y="327"/>
                </a:cxn>
                <a:cxn ang="0">
                  <a:pos x="0" y="343"/>
                </a:cxn>
              </a:cxnLst>
              <a:rect l="0" t="0" r="r" b="b"/>
              <a:pathLst>
                <a:path w="501" h="343">
                  <a:moveTo>
                    <a:pt x="501" y="63"/>
                  </a:moveTo>
                  <a:lnTo>
                    <a:pt x="492" y="55"/>
                  </a:lnTo>
                  <a:lnTo>
                    <a:pt x="481" y="48"/>
                  </a:lnTo>
                  <a:lnTo>
                    <a:pt x="472" y="41"/>
                  </a:lnTo>
                  <a:lnTo>
                    <a:pt x="460" y="33"/>
                  </a:lnTo>
                  <a:lnTo>
                    <a:pt x="451" y="28"/>
                  </a:lnTo>
                  <a:lnTo>
                    <a:pt x="440" y="22"/>
                  </a:lnTo>
                  <a:lnTo>
                    <a:pt x="430" y="18"/>
                  </a:lnTo>
                  <a:lnTo>
                    <a:pt x="419" y="13"/>
                  </a:lnTo>
                  <a:lnTo>
                    <a:pt x="409" y="9"/>
                  </a:lnTo>
                  <a:lnTo>
                    <a:pt x="397" y="6"/>
                  </a:lnTo>
                  <a:lnTo>
                    <a:pt x="387" y="4"/>
                  </a:lnTo>
                  <a:lnTo>
                    <a:pt x="375" y="1"/>
                  </a:lnTo>
                  <a:lnTo>
                    <a:pt x="365" y="0"/>
                  </a:lnTo>
                  <a:lnTo>
                    <a:pt x="353" y="0"/>
                  </a:lnTo>
                  <a:lnTo>
                    <a:pt x="343" y="0"/>
                  </a:lnTo>
                  <a:lnTo>
                    <a:pt x="332" y="0"/>
                  </a:lnTo>
                  <a:lnTo>
                    <a:pt x="323" y="0"/>
                  </a:lnTo>
                  <a:lnTo>
                    <a:pt x="313" y="0"/>
                  </a:lnTo>
                  <a:lnTo>
                    <a:pt x="304" y="2"/>
                  </a:lnTo>
                  <a:lnTo>
                    <a:pt x="294" y="2"/>
                  </a:lnTo>
                  <a:lnTo>
                    <a:pt x="286" y="5"/>
                  </a:lnTo>
                  <a:lnTo>
                    <a:pt x="276" y="8"/>
                  </a:lnTo>
                  <a:lnTo>
                    <a:pt x="268" y="11"/>
                  </a:lnTo>
                  <a:lnTo>
                    <a:pt x="258" y="14"/>
                  </a:lnTo>
                  <a:lnTo>
                    <a:pt x="249" y="18"/>
                  </a:lnTo>
                  <a:lnTo>
                    <a:pt x="240" y="22"/>
                  </a:lnTo>
                  <a:lnTo>
                    <a:pt x="232" y="27"/>
                  </a:lnTo>
                  <a:lnTo>
                    <a:pt x="223" y="31"/>
                  </a:lnTo>
                  <a:lnTo>
                    <a:pt x="214" y="37"/>
                  </a:lnTo>
                  <a:lnTo>
                    <a:pt x="206" y="42"/>
                  </a:lnTo>
                  <a:lnTo>
                    <a:pt x="198" y="50"/>
                  </a:lnTo>
                  <a:lnTo>
                    <a:pt x="189" y="55"/>
                  </a:lnTo>
                  <a:lnTo>
                    <a:pt x="180" y="62"/>
                  </a:lnTo>
                  <a:lnTo>
                    <a:pt x="171" y="68"/>
                  </a:lnTo>
                  <a:lnTo>
                    <a:pt x="164" y="76"/>
                  </a:lnTo>
                  <a:lnTo>
                    <a:pt x="156" y="84"/>
                  </a:lnTo>
                  <a:lnTo>
                    <a:pt x="148" y="91"/>
                  </a:lnTo>
                  <a:lnTo>
                    <a:pt x="140" y="100"/>
                  </a:lnTo>
                  <a:lnTo>
                    <a:pt x="133" y="109"/>
                  </a:lnTo>
                  <a:lnTo>
                    <a:pt x="125" y="117"/>
                  </a:lnTo>
                  <a:lnTo>
                    <a:pt x="117" y="126"/>
                  </a:lnTo>
                  <a:lnTo>
                    <a:pt x="109" y="135"/>
                  </a:lnTo>
                  <a:lnTo>
                    <a:pt x="103" y="147"/>
                  </a:lnTo>
                  <a:lnTo>
                    <a:pt x="95" y="156"/>
                  </a:lnTo>
                  <a:lnTo>
                    <a:pt x="89" y="167"/>
                  </a:lnTo>
                  <a:lnTo>
                    <a:pt x="82" y="179"/>
                  </a:lnTo>
                  <a:lnTo>
                    <a:pt x="76" y="191"/>
                  </a:lnTo>
                  <a:lnTo>
                    <a:pt x="68" y="201"/>
                  </a:lnTo>
                  <a:lnTo>
                    <a:pt x="60" y="213"/>
                  </a:lnTo>
                  <a:lnTo>
                    <a:pt x="54" y="224"/>
                  </a:lnTo>
                  <a:lnTo>
                    <a:pt x="47" y="237"/>
                  </a:lnTo>
                  <a:lnTo>
                    <a:pt x="41" y="249"/>
                  </a:lnTo>
                  <a:lnTo>
                    <a:pt x="35" y="262"/>
                  </a:lnTo>
                  <a:lnTo>
                    <a:pt x="28" y="275"/>
                  </a:lnTo>
                  <a:lnTo>
                    <a:pt x="23" y="289"/>
                  </a:lnTo>
                  <a:lnTo>
                    <a:pt x="17" y="300"/>
                  </a:lnTo>
                  <a:lnTo>
                    <a:pt x="11" y="314"/>
                  </a:lnTo>
                  <a:lnTo>
                    <a:pt x="5" y="327"/>
                  </a:lnTo>
                  <a:lnTo>
                    <a:pt x="0" y="34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7" name="Freeform 49"/>
            <p:cNvSpPr>
              <a:spLocks/>
            </p:cNvSpPr>
            <p:nvPr/>
          </p:nvSpPr>
          <p:spPr bwMode="auto">
            <a:xfrm>
              <a:off x="3925" y="1435"/>
              <a:ext cx="39" cy="166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74" y="14"/>
                </a:cxn>
                <a:cxn ang="0">
                  <a:pos x="68" y="30"/>
                </a:cxn>
                <a:cxn ang="0">
                  <a:pos x="63" y="45"/>
                </a:cxn>
                <a:cxn ang="0">
                  <a:pos x="59" y="60"/>
                </a:cxn>
                <a:cxn ang="0">
                  <a:pos x="53" y="76"/>
                </a:cxn>
                <a:cxn ang="0">
                  <a:pos x="48" y="91"/>
                </a:cxn>
                <a:cxn ang="0">
                  <a:pos x="43" y="107"/>
                </a:cxn>
                <a:cxn ang="0">
                  <a:pos x="39" y="122"/>
                </a:cxn>
                <a:cxn ang="0">
                  <a:pos x="35" y="138"/>
                </a:cxn>
                <a:cxn ang="0">
                  <a:pos x="31" y="155"/>
                </a:cxn>
                <a:cxn ang="0">
                  <a:pos x="27" y="171"/>
                </a:cxn>
                <a:cxn ang="0">
                  <a:pos x="23" y="189"/>
                </a:cxn>
                <a:cxn ang="0">
                  <a:pos x="19" y="205"/>
                </a:cxn>
                <a:cxn ang="0">
                  <a:pos x="16" y="223"/>
                </a:cxn>
                <a:cxn ang="0">
                  <a:pos x="13" y="240"/>
                </a:cxn>
                <a:cxn ang="0">
                  <a:pos x="10" y="258"/>
                </a:cxn>
                <a:cxn ang="0">
                  <a:pos x="7" y="276"/>
                </a:cxn>
                <a:cxn ang="0">
                  <a:pos x="4" y="294"/>
                </a:cxn>
                <a:cxn ang="0">
                  <a:pos x="1" y="312"/>
                </a:cxn>
                <a:cxn ang="0">
                  <a:pos x="0" y="331"/>
                </a:cxn>
              </a:cxnLst>
              <a:rect l="0" t="0" r="r" b="b"/>
              <a:pathLst>
                <a:path w="79" h="331">
                  <a:moveTo>
                    <a:pt x="79" y="0"/>
                  </a:moveTo>
                  <a:lnTo>
                    <a:pt x="74" y="14"/>
                  </a:lnTo>
                  <a:lnTo>
                    <a:pt x="68" y="30"/>
                  </a:lnTo>
                  <a:lnTo>
                    <a:pt x="63" y="45"/>
                  </a:lnTo>
                  <a:lnTo>
                    <a:pt x="59" y="60"/>
                  </a:lnTo>
                  <a:lnTo>
                    <a:pt x="53" y="76"/>
                  </a:lnTo>
                  <a:lnTo>
                    <a:pt x="48" y="91"/>
                  </a:lnTo>
                  <a:lnTo>
                    <a:pt x="43" y="107"/>
                  </a:lnTo>
                  <a:lnTo>
                    <a:pt x="39" y="122"/>
                  </a:lnTo>
                  <a:lnTo>
                    <a:pt x="35" y="138"/>
                  </a:lnTo>
                  <a:lnTo>
                    <a:pt x="31" y="155"/>
                  </a:lnTo>
                  <a:lnTo>
                    <a:pt x="27" y="171"/>
                  </a:lnTo>
                  <a:lnTo>
                    <a:pt x="23" y="189"/>
                  </a:lnTo>
                  <a:lnTo>
                    <a:pt x="19" y="205"/>
                  </a:lnTo>
                  <a:lnTo>
                    <a:pt x="16" y="223"/>
                  </a:lnTo>
                  <a:lnTo>
                    <a:pt x="13" y="240"/>
                  </a:lnTo>
                  <a:lnTo>
                    <a:pt x="10" y="258"/>
                  </a:lnTo>
                  <a:lnTo>
                    <a:pt x="7" y="276"/>
                  </a:lnTo>
                  <a:lnTo>
                    <a:pt x="4" y="294"/>
                  </a:lnTo>
                  <a:lnTo>
                    <a:pt x="1" y="312"/>
                  </a:lnTo>
                  <a:lnTo>
                    <a:pt x="0" y="33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8" name="Freeform 50"/>
            <p:cNvSpPr>
              <a:spLocks/>
            </p:cNvSpPr>
            <p:nvPr/>
          </p:nvSpPr>
          <p:spPr bwMode="auto">
            <a:xfrm>
              <a:off x="3897" y="1843"/>
              <a:ext cx="78" cy="61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0" y="121"/>
                </a:cxn>
                <a:cxn ang="0">
                  <a:pos x="5" y="121"/>
                </a:cxn>
                <a:cxn ang="0">
                  <a:pos x="13" y="121"/>
                </a:cxn>
                <a:cxn ang="0">
                  <a:pos x="23" y="121"/>
                </a:cxn>
                <a:cxn ang="0">
                  <a:pos x="35" y="121"/>
                </a:cxn>
                <a:cxn ang="0">
                  <a:pos x="48" y="121"/>
                </a:cxn>
                <a:cxn ang="0">
                  <a:pos x="54" y="121"/>
                </a:cxn>
                <a:cxn ang="0">
                  <a:pos x="62" y="121"/>
                </a:cxn>
                <a:cxn ang="0">
                  <a:pos x="70" y="121"/>
                </a:cxn>
                <a:cxn ang="0">
                  <a:pos x="77" y="121"/>
                </a:cxn>
                <a:cxn ang="0">
                  <a:pos x="84" y="121"/>
                </a:cxn>
                <a:cxn ang="0">
                  <a:pos x="91" y="121"/>
                </a:cxn>
                <a:cxn ang="0">
                  <a:pos x="98" y="121"/>
                </a:cxn>
                <a:cxn ang="0">
                  <a:pos x="106" y="121"/>
                </a:cxn>
                <a:cxn ang="0">
                  <a:pos x="119" y="121"/>
                </a:cxn>
                <a:cxn ang="0">
                  <a:pos x="131" y="121"/>
                </a:cxn>
                <a:cxn ang="0">
                  <a:pos x="140" y="121"/>
                </a:cxn>
                <a:cxn ang="0">
                  <a:pos x="148" y="121"/>
                </a:cxn>
                <a:cxn ang="0">
                  <a:pos x="153" y="121"/>
                </a:cxn>
                <a:cxn ang="0">
                  <a:pos x="156" y="121"/>
                </a:cxn>
                <a:cxn ang="0">
                  <a:pos x="68" y="0"/>
                </a:cxn>
                <a:cxn ang="0">
                  <a:pos x="0" y="123"/>
                </a:cxn>
              </a:cxnLst>
              <a:rect l="0" t="0" r="r" b="b"/>
              <a:pathLst>
                <a:path w="156" h="123">
                  <a:moveTo>
                    <a:pt x="0" y="123"/>
                  </a:moveTo>
                  <a:lnTo>
                    <a:pt x="0" y="121"/>
                  </a:lnTo>
                  <a:lnTo>
                    <a:pt x="5" y="121"/>
                  </a:lnTo>
                  <a:lnTo>
                    <a:pt x="13" y="121"/>
                  </a:lnTo>
                  <a:lnTo>
                    <a:pt x="23" y="121"/>
                  </a:lnTo>
                  <a:lnTo>
                    <a:pt x="35" y="121"/>
                  </a:lnTo>
                  <a:lnTo>
                    <a:pt x="48" y="121"/>
                  </a:lnTo>
                  <a:lnTo>
                    <a:pt x="54" y="121"/>
                  </a:lnTo>
                  <a:lnTo>
                    <a:pt x="62" y="121"/>
                  </a:lnTo>
                  <a:lnTo>
                    <a:pt x="70" y="121"/>
                  </a:lnTo>
                  <a:lnTo>
                    <a:pt x="77" y="121"/>
                  </a:lnTo>
                  <a:lnTo>
                    <a:pt x="84" y="121"/>
                  </a:lnTo>
                  <a:lnTo>
                    <a:pt x="91" y="121"/>
                  </a:lnTo>
                  <a:lnTo>
                    <a:pt x="98" y="121"/>
                  </a:lnTo>
                  <a:lnTo>
                    <a:pt x="106" y="121"/>
                  </a:lnTo>
                  <a:lnTo>
                    <a:pt x="119" y="121"/>
                  </a:lnTo>
                  <a:lnTo>
                    <a:pt x="131" y="121"/>
                  </a:lnTo>
                  <a:lnTo>
                    <a:pt x="140" y="121"/>
                  </a:lnTo>
                  <a:lnTo>
                    <a:pt x="148" y="121"/>
                  </a:lnTo>
                  <a:lnTo>
                    <a:pt x="153" y="121"/>
                  </a:lnTo>
                  <a:lnTo>
                    <a:pt x="156" y="121"/>
                  </a:lnTo>
                  <a:lnTo>
                    <a:pt x="68" y="0"/>
                  </a:lnTo>
                  <a:lnTo>
                    <a:pt x="0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19" name="Freeform 51"/>
            <p:cNvSpPr>
              <a:spLocks/>
            </p:cNvSpPr>
            <p:nvPr/>
          </p:nvSpPr>
          <p:spPr bwMode="auto">
            <a:xfrm>
              <a:off x="2693" y="1911"/>
              <a:ext cx="182" cy="282"/>
            </a:xfrm>
            <a:custGeom>
              <a:avLst/>
              <a:gdLst/>
              <a:ahLst/>
              <a:cxnLst>
                <a:cxn ang="0">
                  <a:pos x="364" y="0"/>
                </a:cxn>
                <a:cxn ang="0">
                  <a:pos x="360" y="15"/>
                </a:cxn>
                <a:cxn ang="0">
                  <a:pos x="356" y="30"/>
                </a:cxn>
                <a:cxn ang="0">
                  <a:pos x="352" y="46"/>
                </a:cxn>
                <a:cxn ang="0">
                  <a:pos x="348" y="61"/>
                </a:cxn>
                <a:cxn ang="0">
                  <a:pos x="344" y="75"/>
                </a:cxn>
                <a:cxn ang="0">
                  <a:pos x="340" y="89"/>
                </a:cxn>
                <a:cxn ang="0">
                  <a:pos x="336" y="104"/>
                </a:cxn>
                <a:cxn ang="0">
                  <a:pos x="334" y="119"/>
                </a:cxn>
                <a:cxn ang="0">
                  <a:pos x="329" y="132"/>
                </a:cxn>
                <a:cxn ang="0">
                  <a:pos x="324" y="147"/>
                </a:cxn>
                <a:cxn ang="0">
                  <a:pos x="318" y="160"/>
                </a:cxn>
                <a:cxn ang="0">
                  <a:pos x="315" y="176"/>
                </a:cxn>
                <a:cxn ang="0">
                  <a:pos x="309" y="189"/>
                </a:cxn>
                <a:cxn ang="0">
                  <a:pos x="306" y="203"/>
                </a:cxn>
                <a:cxn ang="0">
                  <a:pos x="300" y="216"/>
                </a:cxn>
                <a:cxn ang="0">
                  <a:pos x="297" y="230"/>
                </a:cxn>
                <a:cxn ang="0">
                  <a:pos x="290" y="242"/>
                </a:cxn>
                <a:cxn ang="0">
                  <a:pos x="285" y="255"/>
                </a:cxn>
                <a:cxn ang="0">
                  <a:pos x="280" y="266"/>
                </a:cxn>
                <a:cxn ang="0">
                  <a:pos x="275" y="279"/>
                </a:cxn>
                <a:cxn ang="0">
                  <a:pos x="268" y="291"/>
                </a:cxn>
                <a:cxn ang="0">
                  <a:pos x="263" y="302"/>
                </a:cxn>
                <a:cxn ang="0">
                  <a:pos x="258" y="314"/>
                </a:cxn>
                <a:cxn ang="0">
                  <a:pos x="253" y="327"/>
                </a:cxn>
                <a:cxn ang="0">
                  <a:pos x="246" y="337"/>
                </a:cxn>
                <a:cxn ang="0">
                  <a:pos x="240" y="347"/>
                </a:cxn>
                <a:cxn ang="0">
                  <a:pos x="233" y="358"/>
                </a:cxn>
                <a:cxn ang="0">
                  <a:pos x="228" y="369"/>
                </a:cxn>
                <a:cxn ang="0">
                  <a:pos x="222" y="380"/>
                </a:cxn>
                <a:cxn ang="0">
                  <a:pos x="215" y="390"/>
                </a:cxn>
                <a:cxn ang="0">
                  <a:pos x="209" y="400"/>
                </a:cxn>
                <a:cxn ang="0">
                  <a:pos x="204" y="411"/>
                </a:cxn>
                <a:cxn ang="0">
                  <a:pos x="196" y="418"/>
                </a:cxn>
                <a:cxn ang="0">
                  <a:pos x="189" y="427"/>
                </a:cxn>
                <a:cxn ang="0">
                  <a:pos x="182" y="436"/>
                </a:cxn>
                <a:cxn ang="0">
                  <a:pos x="175" y="445"/>
                </a:cxn>
                <a:cxn ang="0">
                  <a:pos x="168" y="453"/>
                </a:cxn>
                <a:cxn ang="0">
                  <a:pos x="161" y="461"/>
                </a:cxn>
                <a:cxn ang="0">
                  <a:pos x="155" y="469"/>
                </a:cxn>
                <a:cxn ang="0">
                  <a:pos x="148" y="478"/>
                </a:cxn>
                <a:cxn ang="0">
                  <a:pos x="140" y="484"/>
                </a:cxn>
                <a:cxn ang="0">
                  <a:pos x="133" y="491"/>
                </a:cxn>
                <a:cxn ang="0">
                  <a:pos x="125" y="497"/>
                </a:cxn>
                <a:cxn ang="0">
                  <a:pos x="119" y="505"/>
                </a:cxn>
                <a:cxn ang="0">
                  <a:pos x="111" y="510"/>
                </a:cxn>
                <a:cxn ang="0">
                  <a:pos x="103" y="516"/>
                </a:cxn>
                <a:cxn ang="0">
                  <a:pos x="95" y="522"/>
                </a:cxn>
                <a:cxn ang="0">
                  <a:pos x="89" y="528"/>
                </a:cxn>
                <a:cxn ang="0">
                  <a:pos x="80" y="532"/>
                </a:cxn>
                <a:cxn ang="0">
                  <a:pos x="72" y="536"/>
                </a:cxn>
                <a:cxn ang="0">
                  <a:pos x="64" y="540"/>
                </a:cxn>
                <a:cxn ang="0">
                  <a:pos x="57" y="545"/>
                </a:cxn>
                <a:cxn ang="0">
                  <a:pos x="49" y="547"/>
                </a:cxn>
                <a:cxn ang="0">
                  <a:pos x="41" y="551"/>
                </a:cxn>
                <a:cxn ang="0">
                  <a:pos x="33" y="555"/>
                </a:cxn>
                <a:cxn ang="0">
                  <a:pos x="26" y="559"/>
                </a:cxn>
                <a:cxn ang="0">
                  <a:pos x="17" y="560"/>
                </a:cxn>
                <a:cxn ang="0">
                  <a:pos x="9" y="563"/>
                </a:cxn>
                <a:cxn ang="0">
                  <a:pos x="0" y="564"/>
                </a:cxn>
              </a:cxnLst>
              <a:rect l="0" t="0" r="r" b="b"/>
              <a:pathLst>
                <a:path w="364" h="564">
                  <a:moveTo>
                    <a:pt x="364" y="0"/>
                  </a:moveTo>
                  <a:lnTo>
                    <a:pt x="360" y="15"/>
                  </a:lnTo>
                  <a:lnTo>
                    <a:pt x="356" y="30"/>
                  </a:lnTo>
                  <a:lnTo>
                    <a:pt x="352" y="46"/>
                  </a:lnTo>
                  <a:lnTo>
                    <a:pt x="348" y="61"/>
                  </a:lnTo>
                  <a:lnTo>
                    <a:pt x="344" y="75"/>
                  </a:lnTo>
                  <a:lnTo>
                    <a:pt x="340" y="89"/>
                  </a:lnTo>
                  <a:lnTo>
                    <a:pt x="336" y="104"/>
                  </a:lnTo>
                  <a:lnTo>
                    <a:pt x="334" y="119"/>
                  </a:lnTo>
                  <a:lnTo>
                    <a:pt x="329" y="132"/>
                  </a:lnTo>
                  <a:lnTo>
                    <a:pt x="324" y="147"/>
                  </a:lnTo>
                  <a:lnTo>
                    <a:pt x="318" y="160"/>
                  </a:lnTo>
                  <a:lnTo>
                    <a:pt x="315" y="176"/>
                  </a:lnTo>
                  <a:lnTo>
                    <a:pt x="309" y="189"/>
                  </a:lnTo>
                  <a:lnTo>
                    <a:pt x="306" y="203"/>
                  </a:lnTo>
                  <a:lnTo>
                    <a:pt x="300" y="216"/>
                  </a:lnTo>
                  <a:lnTo>
                    <a:pt x="297" y="230"/>
                  </a:lnTo>
                  <a:lnTo>
                    <a:pt x="290" y="242"/>
                  </a:lnTo>
                  <a:lnTo>
                    <a:pt x="285" y="255"/>
                  </a:lnTo>
                  <a:lnTo>
                    <a:pt x="280" y="266"/>
                  </a:lnTo>
                  <a:lnTo>
                    <a:pt x="275" y="279"/>
                  </a:lnTo>
                  <a:lnTo>
                    <a:pt x="268" y="291"/>
                  </a:lnTo>
                  <a:lnTo>
                    <a:pt x="263" y="302"/>
                  </a:lnTo>
                  <a:lnTo>
                    <a:pt x="258" y="314"/>
                  </a:lnTo>
                  <a:lnTo>
                    <a:pt x="253" y="327"/>
                  </a:lnTo>
                  <a:lnTo>
                    <a:pt x="246" y="337"/>
                  </a:lnTo>
                  <a:lnTo>
                    <a:pt x="240" y="347"/>
                  </a:lnTo>
                  <a:lnTo>
                    <a:pt x="233" y="358"/>
                  </a:lnTo>
                  <a:lnTo>
                    <a:pt x="228" y="369"/>
                  </a:lnTo>
                  <a:lnTo>
                    <a:pt x="222" y="380"/>
                  </a:lnTo>
                  <a:lnTo>
                    <a:pt x="215" y="390"/>
                  </a:lnTo>
                  <a:lnTo>
                    <a:pt x="209" y="400"/>
                  </a:lnTo>
                  <a:lnTo>
                    <a:pt x="204" y="411"/>
                  </a:lnTo>
                  <a:lnTo>
                    <a:pt x="196" y="418"/>
                  </a:lnTo>
                  <a:lnTo>
                    <a:pt x="189" y="427"/>
                  </a:lnTo>
                  <a:lnTo>
                    <a:pt x="182" y="436"/>
                  </a:lnTo>
                  <a:lnTo>
                    <a:pt x="175" y="445"/>
                  </a:lnTo>
                  <a:lnTo>
                    <a:pt x="168" y="453"/>
                  </a:lnTo>
                  <a:lnTo>
                    <a:pt x="161" y="461"/>
                  </a:lnTo>
                  <a:lnTo>
                    <a:pt x="155" y="469"/>
                  </a:lnTo>
                  <a:lnTo>
                    <a:pt x="148" y="478"/>
                  </a:lnTo>
                  <a:lnTo>
                    <a:pt x="140" y="484"/>
                  </a:lnTo>
                  <a:lnTo>
                    <a:pt x="133" y="491"/>
                  </a:lnTo>
                  <a:lnTo>
                    <a:pt x="125" y="497"/>
                  </a:lnTo>
                  <a:lnTo>
                    <a:pt x="119" y="505"/>
                  </a:lnTo>
                  <a:lnTo>
                    <a:pt x="111" y="510"/>
                  </a:lnTo>
                  <a:lnTo>
                    <a:pt x="103" y="516"/>
                  </a:lnTo>
                  <a:lnTo>
                    <a:pt x="95" y="522"/>
                  </a:lnTo>
                  <a:lnTo>
                    <a:pt x="89" y="528"/>
                  </a:lnTo>
                  <a:lnTo>
                    <a:pt x="80" y="532"/>
                  </a:lnTo>
                  <a:lnTo>
                    <a:pt x="72" y="536"/>
                  </a:lnTo>
                  <a:lnTo>
                    <a:pt x="64" y="540"/>
                  </a:lnTo>
                  <a:lnTo>
                    <a:pt x="57" y="545"/>
                  </a:lnTo>
                  <a:lnTo>
                    <a:pt x="49" y="547"/>
                  </a:lnTo>
                  <a:lnTo>
                    <a:pt x="41" y="551"/>
                  </a:lnTo>
                  <a:lnTo>
                    <a:pt x="33" y="555"/>
                  </a:lnTo>
                  <a:lnTo>
                    <a:pt x="26" y="559"/>
                  </a:lnTo>
                  <a:lnTo>
                    <a:pt x="17" y="560"/>
                  </a:lnTo>
                  <a:lnTo>
                    <a:pt x="9" y="563"/>
                  </a:lnTo>
                  <a:lnTo>
                    <a:pt x="0" y="564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0" name="Freeform 52"/>
            <p:cNvSpPr>
              <a:spLocks/>
            </p:cNvSpPr>
            <p:nvPr/>
          </p:nvSpPr>
          <p:spPr bwMode="auto">
            <a:xfrm>
              <a:off x="2460" y="1845"/>
              <a:ext cx="233" cy="351"/>
            </a:xfrm>
            <a:custGeom>
              <a:avLst/>
              <a:gdLst/>
              <a:ahLst/>
              <a:cxnLst>
                <a:cxn ang="0">
                  <a:pos x="467" y="695"/>
                </a:cxn>
                <a:cxn ang="0">
                  <a:pos x="459" y="698"/>
                </a:cxn>
                <a:cxn ang="0">
                  <a:pos x="450" y="699"/>
                </a:cxn>
                <a:cxn ang="0">
                  <a:pos x="442" y="700"/>
                </a:cxn>
                <a:cxn ang="0">
                  <a:pos x="435" y="700"/>
                </a:cxn>
                <a:cxn ang="0">
                  <a:pos x="427" y="702"/>
                </a:cxn>
                <a:cxn ang="0">
                  <a:pos x="415" y="700"/>
                </a:cxn>
                <a:cxn ang="0">
                  <a:pos x="404" y="699"/>
                </a:cxn>
                <a:cxn ang="0">
                  <a:pos x="392" y="696"/>
                </a:cxn>
                <a:cxn ang="0">
                  <a:pos x="380" y="695"/>
                </a:cxn>
                <a:cxn ang="0">
                  <a:pos x="369" y="691"/>
                </a:cxn>
                <a:cxn ang="0">
                  <a:pos x="359" y="689"/>
                </a:cxn>
                <a:cxn ang="0">
                  <a:pos x="348" y="685"/>
                </a:cxn>
                <a:cxn ang="0">
                  <a:pos x="338" y="682"/>
                </a:cxn>
                <a:cxn ang="0">
                  <a:pos x="326" y="676"/>
                </a:cxn>
                <a:cxn ang="0">
                  <a:pos x="316" y="671"/>
                </a:cxn>
                <a:cxn ang="0">
                  <a:pos x="306" y="664"/>
                </a:cxn>
                <a:cxn ang="0">
                  <a:pos x="295" y="659"/>
                </a:cxn>
                <a:cxn ang="0">
                  <a:pos x="284" y="651"/>
                </a:cxn>
                <a:cxn ang="0">
                  <a:pos x="275" y="643"/>
                </a:cxn>
                <a:cxn ang="0">
                  <a:pos x="264" y="636"/>
                </a:cxn>
                <a:cxn ang="0">
                  <a:pos x="255" y="628"/>
                </a:cxn>
                <a:cxn ang="0">
                  <a:pos x="244" y="618"/>
                </a:cxn>
                <a:cxn ang="0">
                  <a:pos x="235" y="607"/>
                </a:cxn>
                <a:cxn ang="0">
                  <a:pos x="224" y="597"/>
                </a:cxn>
                <a:cxn ang="0">
                  <a:pos x="215" y="588"/>
                </a:cxn>
                <a:cxn ang="0">
                  <a:pos x="206" y="576"/>
                </a:cxn>
                <a:cxn ang="0">
                  <a:pos x="197" y="565"/>
                </a:cxn>
                <a:cxn ang="0">
                  <a:pos x="188" y="553"/>
                </a:cxn>
                <a:cxn ang="0">
                  <a:pos x="181" y="542"/>
                </a:cxn>
                <a:cxn ang="0">
                  <a:pos x="172" y="527"/>
                </a:cxn>
                <a:cxn ang="0">
                  <a:pos x="163" y="514"/>
                </a:cxn>
                <a:cxn ang="0">
                  <a:pos x="154" y="500"/>
                </a:cxn>
                <a:cxn ang="0">
                  <a:pos x="146" y="487"/>
                </a:cxn>
                <a:cxn ang="0">
                  <a:pos x="138" y="472"/>
                </a:cxn>
                <a:cxn ang="0">
                  <a:pos x="130" y="458"/>
                </a:cxn>
                <a:cxn ang="0">
                  <a:pos x="123" y="442"/>
                </a:cxn>
                <a:cxn ang="0">
                  <a:pos x="116" y="428"/>
                </a:cxn>
                <a:cxn ang="0">
                  <a:pos x="108" y="411"/>
                </a:cxn>
                <a:cxn ang="0">
                  <a:pos x="101" y="395"/>
                </a:cxn>
                <a:cxn ang="0">
                  <a:pos x="93" y="378"/>
                </a:cxn>
                <a:cxn ang="0">
                  <a:pos x="86" y="361"/>
                </a:cxn>
                <a:cxn ang="0">
                  <a:pos x="79" y="343"/>
                </a:cxn>
                <a:cxn ang="0">
                  <a:pos x="74" y="325"/>
                </a:cxn>
                <a:cxn ang="0">
                  <a:pos x="67" y="307"/>
                </a:cxn>
                <a:cxn ang="0">
                  <a:pos x="62" y="289"/>
                </a:cxn>
                <a:cxn ang="0">
                  <a:pos x="56" y="269"/>
                </a:cxn>
                <a:cxn ang="0">
                  <a:pos x="50" y="250"/>
                </a:cxn>
                <a:cxn ang="0">
                  <a:pos x="44" y="231"/>
                </a:cxn>
                <a:cxn ang="0">
                  <a:pos x="40" y="211"/>
                </a:cxn>
                <a:cxn ang="0">
                  <a:pos x="34" y="191"/>
                </a:cxn>
                <a:cxn ang="0">
                  <a:pos x="30" y="171"/>
                </a:cxn>
                <a:cxn ang="0">
                  <a:pos x="26" y="151"/>
                </a:cxn>
                <a:cxn ang="0">
                  <a:pos x="22" y="131"/>
                </a:cxn>
                <a:cxn ang="0">
                  <a:pos x="17" y="110"/>
                </a:cxn>
                <a:cxn ang="0">
                  <a:pos x="13" y="88"/>
                </a:cxn>
                <a:cxn ang="0">
                  <a:pos x="9" y="66"/>
                </a:cxn>
                <a:cxn ang="0">
                  <a:pos x="7" y="45"/>
                </a:cxn>
                <a:cxn ang="0">
                  <a:pos x="3" y="22"/>
                </a:cxn>
                <a:cxn ang="0">
                  <a:pos x="0" y="0"/>
                </a:cxn>
              </a:cxnLst>
              <a:rect l="0" t="0" r="r" b="b"/>
              <a:pathLst>
                <a:path w="467" h="702">
                  <a:moveTo>
                    <a:pt x="467" y="695"/>
                  </a:moveTo>
                  <a:lnTo>
                    <a:pt x="459" y="698"/>
                  </a:lnTo>
                  <a:lnTo>
                    <a:pt x="450" y="699"/>
                  </a:lnTo>
                  <a:lnTo>
                    <a:pt x="442" y="700"/>
                  </a:lnTo>
                  <a:lnTo>
                    <a:pt x="435" y="700"/>
                  </a:lnTo>
                  <a:lnTo>
                    <a:pt x="427" y="702"/>
                  </a:lnTo>
                  <a:lnTo>
                    <a:pt x="415" y="700"/>
                  </a:lnTo>
                  <a:lnTo>
                    <a:pt x="404" y="699"/>
                  </a:lnTo>
                  <a:lnTo>
                    <a:pt x="392" y="696"/>
                  </a:lnTo>
                  <a:lnTo>
                    <a:pt x="380" y="695"/>
                  </a:lnTo>
                  <a:lnTo>
                    <a:pt x="369" y="691"/>
                  </a:lnTo>
                  <a:lnTo>
                    <a:pt x="359" y="689"/>
                  </a:lnTo>
                  <a:lnTo>
                    <a:pt x="348" y="685"/>
                  </a:lnTo>
                  <a:lnTo>
                    <a:pt x="338" y="682"/>
                  </a:lnTo>
                  <a:lnTo>
                    <a:pt x="326" y="676"/>
                  </a:lnTo>
                  <a:lnTo>
                    <a:pt x="316" y="671"/>
                  </a:lnTo>
                  <a:lnTo>
                    <a:pt x="306" y="664"/>
                  </a:lnTo>
                  <a:lnTo>
                    <a:pt x="295" y="659"/>
                  </a:lnTo>
                  <a:lnTo>
                    <a:pt x="284" y="651"/>
                  </a:lnTo>
                  <a:lnTo>
                    <a:pt x="275" y="643"/>
                  </a:lnTo>
                  <a:lnTo>
                    <a:pt x="264" y="636"/>
                  </a:lnTo>
                  <a:lnTo>
                    <a:pt x="255" y="628"/>
                  </a:lnTo>
                  <a:lnTo>
                    <a:pt x="244" y="618"/>
                  </a:lnTo>
                  <a:lnTo>
                    <a:pt x="235" y="607"/>
                  </a:lnTo>
                  <a:lnTo>
                    <a:pt x="224" y="597"/>
                  </a:lnTo>
                  <a:lnTo>
                    <a:pt x="215" y="588"/>
                  </a:lnTo>
                  <a:lnTo>
                    <a:pt x="206" y="576"/>
                  </a:lnTo>
                  <a:lnTo>
                    <a:pt x="197" y="565"/>
                  </a:lnTo>
                  <a:lnTo>
                    <a:pt x="188" y="553"/>
                  </a:lnTo>
                  <a:lnTo>
                    <a:pt x="181" y="542"/>
                  </a:lnTo>
                  <a:lnTo>
                    <a:pt x="172" y="527"/>
                  </a:lnTo>
                  <a:lnTo>
                    <a:pt x="163" y="514"/>
                  </a:lnTo>
                  <a:lnTo>
                    <a:pt x="154" y="500"/>
                  </a:lnTo>
                  <a:lnTo>
                    <a:pt x="146" y="487"/>
                  </a:lnTo>
                  <a:lnTo>
                    <a:pt x="138" y="472"/>
                  </a:lnTo>
                  <a:lnTo>
                    <a:pt x="130" y="458"/>
                  </a:lnTo>
                  <a:lnTo>
                    <a:pt x="123" y="442"/>
                  </a:lnTo>
                  <a:lnTo>
                    <a:pt x="116" y="428"/>
                  </a:lnTo>
                  <a:lnTo>
                    <a:pt x="108" y="411"/>
                  </a:lnTo>
                  <a:lnTo>
                    <a:pt x="101" y="395"/>
                  </a:lnTo>
                  <a:lnTo>
                    <a:pt x="93" y="378"/>
                  </a:lnTo>
                  <a:lnTo>
                    <a:pt x="86" y="361"/>
                  </a:lnTo>
                  <a:lnTo>
                    <a:pt x="79" y="343"/>
                  </a:lnTo>
                  <a:lnTo>
                    <a:pt x="74" y="325"/>
                  </a:lnTo>
                  <a:lnTo>
                    <a:pt x="67" y="307"/>
                  </a:lnTo>
                  <a:lnTo>
                    <a:pt x="62" y="289"/>
                  </a:lnTo>
                  <a:lnTo>
                    <a:pt x="56" y="269"/>
                  </a:lnTo>
                  <a:lnTo>
                    <a:pt x="50" y="250"/>
                  </a:lnTo>
                  <a:lnTo>
                    <a:pt x="44" y="231"/>
                  </a:lnTo>
                  <a:lnTo>
                    <a:pt x="40" y="211"/>
                  </a:lnTo>
                  <a:lnTo>
                    <a:pt x="34" y="191"/>
                  </a:lnTo>
                  <a:lnTo>
                    <a:pt x="30" y="171"/>
                  </a:lnTo>
                  <a:lnTo>
                    <a:pt x="26" y="151"/>
                  </a:lnTo>
                  <a:lnTo>
                    <a:pt x="22" y="131"/>
                  </a:lnTo>
                  <a:lnTo>
                    <a:pt x="17" y="110"/>
                  </a:lnTo>
                  <a:lnTo>
                    <a:pt x="13" y="88"/>
                  </a:lnTo>
                  <a:lnTo>
                    <a:pt x="9" y="66"/>
                  </a:lnTo>
                  <a:lnTo>
                    <a:pt x="7" y="45"/>
                  </a:lnTo>
                  <a:lnTo>
                    <a:pt x="3" y="2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1" name="Freeform 53"/>
            <p:cNvSpPr>
              <a:spLocks/>
            </p:cNvSpPr>
            <p:nvPr/>
          </p:nvSpPr>
          <p:spPr bwMode="auto">
            <a:xfrm>
              <a:off x="2454" y="1295"/>
              <a:ext cx="138" cy="550"/>
            </a:xfrm>
            <a:custGeom>
              <a:avLst/>
              <a:gdLst/>
              <a:ahLst/>
              <a:cxnLst>
                <a:cxn ang="0">
                  <a:pos x="12" y="1099"/>
                </a:cxn>
                <a:cxn ang="0">
                  <a:pos x="9" y="1077"/>
                </a:cxn>
                <a:cxn ang="0">
                  <a:pos x="8" y="1055"/>
                </a:cxn>
                <a:cxn ang="0">
                  <a:pos x="6" y="1032"/>
                </a:cxn>
                <a:cxn ang="0">
                  <a:pos x="4" y="1009"/>
                </a:cxn>
                <a:cxn ang="0">
                  <a:pos x="2" y="985"/>
                </a:cxn>
                <a:cxn ang="0">
                  <a:pos x="2" y="962"/>
                </a:cxn>
                <a:cxn ang="0">
                  <a:pos x="0" y="938"/>
                </a:cxn>
                <a:cxn ang="0">
                  <a:pos x="0" y="914"/>
                </a:cxn>
                <a:cxn ang="0">
                  <a:pos x="0" y="891"/>
                </a:cxn>
                <a:cxn ang="0">
                  <a:pos x="0" y="868"/>
                </a:cxn>
                <a:cxn ang="0">
                  <a:pos x="0" y="843"/>
                </a:cxn>
                <a:cxn ang="0">
                  <a:pos x="0" y="819"/>
                </a:cxn>
                <a:cxn ang="0">
                  <a:pos x="0" y="794"/>
                </a:cxn>
                <a:cxn ang="0">
                  <a:pos x="2" y="771"/>
                </a:cxn>
                <a:cxn ang="0">
                  <a:pos x="2" y="748"/>
                </a:cxn>
                <a:cxn ang="0">
                  <a:pos x="4" y="725"/>
                </a:cxn>
                <a:cxn ang="0">
                  <a:pos x="6" y="702"/>
                </a:cxn>
                <a:cxn ang="0">
                  <a:pos x="8" y="680"/>
                </a:cxn>
                <a:cxn ang="0">
                  <a:pos x="9" y="656"/>
                </a:cxn>
                <a:cxn ang="0">
                  <a:pos x="12" y="633"/>
                </a:cxn>
                <a:cxn ang="0">
                  <a:pos x="15" y="611"/>
                </a:cxn>
                <a:cxn ang="0">
                  <a:pos x="19" y="589"/>
                </a:cxn>
                <a:cxn ang="0">
                  <a:pos x="21" y="566"/>
                </a:cxn>
                <a:cxn ang="0">
                  <a:pos x="25" y="546"/>
                </a:cxn>
                <a:cxn ang="0">
                  <a:pos x="29" y="524"/>
                </a:cxn>
                <a:cxn ang="0">
                  <a:pos x="34" y="504"/>
                </a:cxn>
                <a:cxn ang="0">
                  <a:pos x="38" y="482"/>
                </a:cxn>
                <a:cxn ang="0">
                  <a:pos x="42" y="462"/>
                </a:cxn>
                <a:cxn ang="0">
                  <a:pos x="46" y="442"/>
                </a:cxn>
                <a:cxn ang="0">
                  <a:pos x="52" y="423"/>
                </a:cxn>
                <a:cxn ang="0">
                  <a:pos x="56" y="402"/>
                </a:cxn>
                <a:cxn ang="0">
                  <a:pos x="62" y="383"/>
                </a:cxn>
                <a:cxn ang="0">
                  <a:pos x="68" y="364"/>
                </a:cxn>
                <a:cxn ang="0">
                  <a:pos x="74" y="346"/>
                </a:cxn>
                <a:cxn ang="0">
                  <a:pos x="79" y="326"/>
                </a:cxn>
                <a:cxn ang="0">
                  <a:pos x="86" y="308"/>
                </a:cxn>
                <a:cxn ang="0">
                  <a:pos x="91" y="290"/>
                </a:cxn>
                <a:cxn ang="0">
                  <a:pos x="98" y="273"/>
                </a:cxn>
                <a:cxn ang="0">
                  <a:pos x="105" y="257"/>
                </a:cxn>
                <a:cxn ang="0">
                  <a:pos x="113" y="240"/>
                </a:cxn>
                <a:cxn ang="0">
                  <a:pos x="120" y="224"/>
                </a:cxn>
                <a:cxn ang="0">
                  <a:pos x="128" y="209"/>
                </a:cxn>
                <a:cxn ang="0">
                  <a:pos x="135" y="192"/>
                </a:cxn>
                <a:cxn ang="0">
                  <a:pos x="142" y="177"/>
                </a:cxn>
                <a:cxn ang="0">
                  <a:pos x="150" y="161"/>
                </a:cxn>
                <a:cxn ang="0">
                  <a:pos x="158" y="147"/>
                </a:cxn>
                <a:cxn ang="0">
                  <a:pos x="166" y="133"/>
                </a:cxn>
                <a:cxn ang="0">
                  <a:pos x="175" y="120"/>
                </a:cxn>
                <a:cxn ang="0">
                  <a:pos x="184" y="106"/>
                </a:cxn>
                <a:cxn ang="0">
                  <a:pos x="193" y="94"/>
                </a:cxn>
                <a:cxn ang="0">
                  <a:pos x="200" y="81"/>
                </a:cxn>
                <a:cxn ang="0">
                  <a:pos x="209" y="70"/>
                </a:cxn>
                <a:cxn ang="0">
                  <a:pos x="218" y="58"/>
                </a:cxn>
                <a:cxn ang="0">
                  <a:pos x="227" y="48"/>
                </a:cxn>
                <a:cxn ang="0">
                  <a:pos x="236" y="36"/>
                </a:cxn>
                <a:cxn ang="0">
                  <a:pos x="247" y="27"/>
                </a:cxn>
                <a:cxn ang="0">
                  <a:pos x="256" y="17"/>
                </a:cxn>
                <a:cxn ang="0">
                  <a:pos x="267" y="9"/>
                </a:cxn>
                <a:cxn ang="0">
                  <a:pos x="276" y="0"/>
                </a:cxn>
              </a:cxnLst>
              <a:rect l="0" t="0" r="r" b="b"/>
              <a:pathLst>
                <a:path w="276" h="1099">
                  <a:moveTo>
                    <a:pt x="12" y="1099"/>
                  </a:moveTo>
                  <a:lnTo>
                    <a:pt x="9" y="1077"/>
                  </a:lnTo>
                  <a:lnTo>
                    <a:pt x="8" y="1055"/>
                  </a:lnTo>
                  <a:lnTo>
                    <a:pt x="6" y="1032"/>
                  </a:lnTo>
                  <a:lnTo>
                    <a:pt x="4" y="1009"/>
                  </a:lnTo>
                  <a:lnTo>
                    <a:pt x="2" y="985"/>
                  </a:lnTo>
                  <a:lnTo>
                    <a:pt x="2" y="962"/>
                  </a:lnTo>
                  <a:lnTo>
                    <a:pt x="0" y="938"/>
                  </a:lnTo>
                  <a:lnTo>
                    <a:pt x="0" y="914"/>
                  </a:lnTo>
                  <a:lnTo>
                    <a:pt x="0" y="891"/>
                  </a:lnTo>
                  <a:lnTo>
                    <a:pt x="0" y="868"/>
                  </a:lnTo>
                  <a:lnTo>
                    <a:pt x="0" y="843"/>
                  </a:lnTo>
                  <a:lnTo>
                    <a:pt x="0" y="819"/>
                  </a:lnTo>
                  <a:lnTo>
                    <a:pt x="0" y="794"/>
                  </a:lnTo>
                  <a:lnTo>
                    <a:pt x="2" y="771"/>
                  </a:lnTo>
                  <a:lnTo>
                    <a:pt x="2" y="748"/>
                  </a:lnTo>
                  <a:lnTo>
                    <a:pt x="4" y="725"/>
                  </a:lnTo>
                  <a:lnTo>
                    <a:pt x="6" y="702"/>
                  </a:lnTo>
                  <a:lnTo>
                    <a:pt x="8" y="680"/>
                  </a:lnTo>
                  <a:lnTo>
                    <a:pt x="9" y="656"/>
                  </a:lnTo>
                  <a:lnTo>
                    <a:pt x="12" y="633"/>
                  </a:lnTo>
                  <a:lnTo>
                    <a:pt x="15" y="611"/>
                  </a:lnTo>
                  <a:lnTo>
                    <a:pt x="19" y="589"/>
                  </a:lnTo>
                  <a:lnTo>
                    <a:pt x="21" y="566"/>
                  </a:lnTo>
                  <a:lnTo>
                    <a:pt x="25" y="546"/>
                  </a:lnTo>
                  <a:lnTo>
                    <a:pt x="29" y="524"/>
                  </a:lnTo>
                  <a:lnTo>
                    <a:pt x="34" y="504"/>
                  </a:lnTo>
                  <a:lnTo>
                    <a:pt x="38" y="482"/>
                  </a:lnTo>
                  <a:lnTo>
                    <a:pt x="42" y="462"/>
                  </a:lnTo>
                  <a:lnTo>
                    <a:pt x="46" y="442"/>
                  </a:lnTo>
                  <a:lnTo>
                    <a:pt x="52" y="423"/>
                  </a:lnTo>
                  <a:lnTo>
                    <a:pt x="56" y="402"/>
                  </a:lnTo>
                  <a:lnTo>
                    <a:pt x="62" y="383"/>
                  </a:lnTo>
                  <a:lnTo>
                    <a:pt x="68" y="364"/>
                  </a:lnTo>
                  <a:lnTo>
                    <a:pt x="74" y="346"/>
                  </a:lnTo>
                  <a:lnTo>
                    <a:pt x="79" y="326"/>
                  </a:lnTo>
                  <a:lnTo>
                    <a:pt x="86" y="308"/>
                  </a:lnTo>
                  <a:lnTo>
                    <a:pt x="91" y="290"/>
                  </a:lnTo>
                  <a:lnTo>
                    <a:pt x="98" y="273"/>
                  </a:lnTo>
                  <a:lnTo>
                    <a:pt x="105" y="257"/>
                  </a:lnTo>
                  <a:lnTo>
                    <a:pt x="113" y="240"/>
                  </a:lnTo>
                  <a:lnTo>
                    <a:pt x="120" y="224"/>
                  </a:lnTo>
                  <a:lnTo>
                    <a:pt x="128" y="209"/>
                  </a:lnTo>
                  <a:lnTo>
                    <a:pt x="135" y="192"/>
                  </a:lnTo>
                  <a:lnTo>
                    <a:pt x="142" y="177"/>
                  </a:lnTo>
                  <a:lnTo>
                    <a:pt x="150" y="161"/>
                  </a:lnTo>
                  <a:lnTo>
                    <a:pt x="158" y="147"/>
                  </a:lnTo>
                  <a:lnTo>
                    <a:pt x="166" y="133"/>
                  </a:lnTo>
                  <a:lnTo>
                    <a:pt x="175" y="120"/>
                  </a:lnTo>
                  <a:lnTo>
                    <a:pt x="184" y="106"/>
                  </a:lnTo>
                  <a:lnTo>
                    <a:pt x="193" y="94"/>
                  </a:lnTo>
                  <a:lnTo>
                    <a:pt x="200" y="81"/>
                  </a:lnTo>
                  <a:lnTo>
                    <a:pt x="209" y="70"/>
                  </a:lnTo>
                  <a:lnTo>
                    <a:pt x="218" y="58"/>
                  </a:lnTo>
                  <a:lnTo>
                    <a:pt x="227" y="48"/>
                  </a:lnTo>
                  <a:lnTo>
                    <a:pt x="236" y="36"/>
                  </a:lnTo>
                  <a:lnTo>
                    <a:pt x="247" y="27"/>
                  </a:lnTo>
                  <a:lnTo>
                    <a:pt x="256" y="17"/>
                  </a:lnTo>
                  <a:lnTo>
                    <a:pt x="267" y="9"/>
                  </a:lnTo>
                  <a:lnTo>
                    <a:pt x="276" y="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2" name="Freeform 54"/>
            <p:cNvSpPr>
              <a:spLocks/>
            </p:cNvSpPr>
            <p:nvPr/>
          </p:nvSpPr>
          <p:spPr bwMode="auto">
            <a:xfrm>
              <a:off x="2592" y="1264"/>
              <a:ext cx="250" cy="171"/>
            </a:xfrm>
            <a:custGeom>
              <a:avLst/>
              <a:gdLst/>
              <a:ahLst/>
              <a:cxnLst>
                <a:cxn ang="0">
                  <a:pos x="0" y="63"/>
                </a:cxn>
                <a:cxn ang="0">
                  <a:pos x="11" y="55"/>
                </a:cxn>
                <a:cxn ang="0">
                  <a:pos x="20" y="48"/>
                </a:cxn>
                <a:cxn ang="0">
                  <a:pos x="31" y="41"/>
                </a:cxn>
                <a:cxn ang="0">
                  <a:pos x="42" y="33"/>
                </a:cxn>
                <a:cxn ang="0">
                  <a:pos x="52" y="28"/>
                </a:cxn>
                <a:cxn ang="0">
                  <a:pos x="62" y="22"/>
                </a:cxn>
                <a:cxn ang="0">
                  <a:pos x="74" y="18"/>
                </a:cxn>
                <a:cxn ang="0">
                  <a:pos x="84" y="13"/>
                </a:cxn>
                <a:cxn ang="0">
                  <a:pos x="95" y="9"/>
                </a:cxn>
                <a:cxn ang="0">
                  <a:pos x="105" y="6"/>
                </a:cxn>
                <a:cxn ang="0">
                  <a:pos x="116" y="4"/>
                </a:cxn>
                <a:cxn ang="0">
                  <a:pos x="128" y="1"/>
                </a:cxn>
                <a:cxn ang="0">
                  <a:pos x="140" y="0"/>
                </a:cxn>
                <a:cxn ang="0">
                  <a:pos x="151" y="0"/>
                </a:cxn>
                <a:cxn ang="0">
                  <a:pos x="163" y="0"/>
                </a:cxn>
                <a:cxn ang="0">
                  <a:pos x="171" y="0"/>
                </a:cxn>
                <a:cxn ang="0">
                  <a:pos x="180" y="0"/>
                </a:cxn>
                <a:cxn ang="0">
                  <a:pos x="189" y="0"/>
                </a:cxn>
                <a:cxn ang="0">
                  <a:pos x="199" y="2"/>
                </a:cxn>
                <a:cxn ang="0">
                  <a:pos x="207" y="2"/>
                </a:cxn>
                <a:cxn ang="0">
                  <a:pos x="216" y="5"/>
                </a:cxn>
                <a:cxn ang="0">
                  <a:pos x="225" y="8"/>
                </a:cxn>
                <a:cxn ang="0">
                  <a:pos x="235" y="11"/>
                </a:cxn>
                <a:cxn ang="0">
                  <a:pos x="243" y="14"/>
                </a:cxn>
                <a:cxn ang="0">
                  <a:pos x="252" y="18"/>
                </a:cxn>
                <a:cxn ang="0">
                  <a:pos x="261" y="22"/>
                </a:cxn>
                <a:cxn ang="0">
                  <a:pos x="270" y="27"/>
                </a:cxn>
                <a:cxn ang="0">
                  <a:pos x="278" y="31"/>
                </a:cxn>
                <a:cxn ang="0">
                  <a:pos x="287" y="37"/>
                </a:cxn>
                <a:cxn ang="0">
                  <a:pos x="296" y="42"/>
                </a:cxn>
                <a:cxn ang="0">
                  <a:pos x="305" y="50"/>
                </a:cxn>
                <a:cxn ang="0">
                  <a:pos x="313" y="55"/>
                </a:cxn>
                <a:cxn ang="0">
                  <a:pos x="320" y="62"/>
                </a:cxn>
                <a:cxn ang="0">
                  <a:pos x="328" y="68"/>
                </a:cxn>
                <a:cxn ang="0">
                  <a:pos x="337" y="76"/>
                </a:cxn>
                <a:cxn ang="0">
                  <a:pos x="345" y="84"/>
                </a:cxn>
                <a:cxn ang="0">
                  <a:pos x="352" y="91"/>
                </a:cxn>
                <a:cxn ang="0">
                  <a:pos x="360" y="100"/>
                </a:cxn>
                <a:cxn ang="0">
                  <a:pos x="369" y="109"/>
                </a:cxn>
                <a:cxn ang="0">
                  <a:pos x="376" y="117"/>
                </a:cxn>
                <a:cxn ang="0">
                  <a:pos x="383" y="126"/>
                </a:cxn>
                <a:cxn ang="0">
                  <a:pos x="391" y="135"/>
                </a:cxn>
                <a:cxn ang="0">
                  <a:pos x="399" y="147"/>
                </a:cxn>
                <a:cxn ang="0">
                  <a:pos x="405" y="156"/>
                </a:cxn>
                <a:cxn ang="0">
                  <a:pos x="413" y="167"/>
                </a:cxn>
                <a:cxn ang="0">
                  <a:pos x="421" y="179"/>
                </a:cxn>
                <a:cxn ang="0">
                  <a:pos x="429" y="191"/>
                </a:cxn>
                <a:cxn ang="0">
                  <a:pos x="434" y="201"/>
                </a:cxn>
                <a:cxn ang="0">
                  <a:pos x="441" y="213"/>
                </a:cxn>
                <a:cxn ang="0">
                  <a:pos x="447" y="224"/>
                </a:cxn>
                <a:cxn ang="0">
                  <a:pos x="454" y="237"/>
                </a:cxn>
                <a:cxn ang="0">
                  <a:pos x="460" y="249"/>
                </a:cxn>
                <a:cxn ang="0">
                  <a:pos x="466" y="262"/>
                </a:cxn>
                <a:cxn ang="0">
                  <a:pos x="472" y="275"/>
                </a:cxn>
                <a:cxn ang="0">
                  <a:pos x="479" y="289"/>
                </a:cxn>
                <a:cxn ang="0">
                  <a:pos x="484" y="300"/>
                </a:cxn>
                <a:cxn ang="0">
                  <a:pos x="489" y="314"/>
                </a:cxn>
                <a:cxn ang="0">
                  <a:pos x="494" y="327"/>
                </a:cxn>
                <a:cxn ang="0">
                  <a:pos x="501" y="343"/>
                </a:cxn>
              </a:cxnLst>
              <a:rect l="0" t="0" r="r" b="b"/>
              <a:pathLst>
                <a:path w="501" h="343">
                  <a:moveTo>
                    <a:pt x="0" y="63"/>
                  </a:moveTo>
                  <a:lnTo>
                    <a:pt x="11" y="55"/>
                  </a:lnTo>
                  <a:lnTo>
                    <a:pt x="20" y="48"/>
                  </a:lnTo>
                  <a:lnTo>
                    <a:pt x="31" y="41"/>
                  </a:lnTo>
                  <a:lnTo>
                    <a:pt x="42" y="33"/>
                  </a:lnTo>
                  <a:lnTo>
                    <a:pt x="52" y="28"/>
                  </a:lnTo>
                  <a:lnTo>
                    <a:pt x="62" y="22"/>
                  </a:lnTo>
                  <a:lnTo>
                    <a:pt x="74" y="18"/>
                  </a:lnTo>
                  <a:lnTo>
                    <a:pt x="84" y="13"/>
                  </a:lnTo>
                  <a:lnTo>
                    <a:pt x="95" y="9"/>
                  </a:lnTo>
                  <a:lnTo>
                    <a:pt x="105" y="6"/>
                  </a:lnTo>
                  <a:lnTo>
                    <a:pt x="116" y="4"/>
                  </a:lnTo>
                  <a:lnTo>
                    <a:pt x="128" y="1"/>
                  </a:lnTo>
                  <a:lnTo>
                    <a:pt x="140" y="0"/>
                  </a:lnTo>
                  <a:lnTo>
                    <a:pt x="151" y="0"/>
                  </a:lnTo>
                  <a:lnTo>
                    <a:pt x="163" y="0"/>
                  </a:lnTo>
                  <a:lnTo>
                    <a:pt x="171" y="0"/>
                  </a:lnTo>
                  <a:lnTo>
                    <a:pt x="180" y="0"/>
                  </a:lnTo>
                  <a:lnTo>
                    <a:pt x="189" y="0"/>
                  </a:lnTo>
                  <a:lnTo>
                    <a:pt x="199" y="2"/>
                  </a:lnTo>
                  <a:lnTo>
                    <a:pt x="207" y="2"/>
                  </a:lnTo>
                  <a:lnTo>
                    <a:pt x="216" y="5"/>
                  </a:lnTo>
                  <a:lnTo>
                    <a:pt x="225" y="8"/>
                  </a:lnTo>
                  <a:lnTo>
                    <a:pt x="235" y="11"/>
                  </a:lnTo>
                  <a:lnTo>
                    <a:pt x="243" y="14"/>
                  </a:lnTo>
                  <a:lnTo>
                    <a:pt x="252" y="18"/>
                  </a:lnTo>
                  <a:lnTo>
                    <a:pt x="261" y="22"/>
                  </a:lnTo>
                  <a:lnTo>
                    <a:pt x="270" y="27"/>
                  </a:lnTo>
                  <a:lnTo>
                    <a:pt x="278" y="31"/>
                  </a:lnTo>
                  <a:lnTo>
                    <a:pt x="287" y="37"/>
                  </a:lnTo>
                  <a:lnTo>
                    <a:pt x="296" y="42"/>
                  </a:lnTo>
                  <a:lnTo>
                    <a:pt x="305" y="50"/>
                  </a:lnTo>
                  <a:lnTo>
                    <a:pt x="313" y="55"/>
                  </a:lnTo>
                  <a:lnTo>
                    <a:pt x="320" y="62"/>
                  </a:lnTo>
                  <a:lnTo>
                    <a:pt x="328" y="68"/>
                  </a:lnTo>
                  <a:lnTo>
                    <a:pt x="337" y="76"/>
                  </a:lnTo>
                  <a:lnTo>
                    <a:pt x="345" y="84"/>
                  </a:lnTo>
                  <a:lnTo>
                    <a:pt x="352" y="91"/>
                  </a:lnTo>
                  <a:lnTo>
                    <a:pt x="360" y="100"/>
                  </a:lnTo>
                  <a:lnTo>
                    <a:pt x="369" y="109"/>
                  </a:lnTo>
                  <a:lnTo>
                    <a:pt x="376" y="117"/>
                  </a:lnTo>
                  <a:lnTo>
                    <a:pt x="383" y="126"/>
                  </a:lnTo>
                  <a:lnTo>
                    <a:pt x="391" y="135"/>
                  </a:lnTo>
                  <a:lnTo>
                    <a:pt x="399" y="147"/>
                  </a:lnTo>
                  <a:lnTo>
                    <a:pt x="405" y="156"/>
                  </a:lnTo>
                  <a:lnTo>
                    <a:pt x="413" y="167"/>
                  </a:lnTo>
                  <a:lnTo>
                    <a:pt x="421" y="179"/>
                  </a:lnTo>
                  <a:lnTo>
                    <a:pt x="429" y="191"/>
                  </a:lnTo>
                  <a:lnTo>
                    <a:pt x="434" y="201"/>
                  </a:lnTo>
                  <a:lnTo>
                    <a:pt x="441" y="213"/>
                  </a:lnTo>
                  <a:lnTo>
                    <a:pt x="447" y="224"/>
                  </a:lnTo>
                  <a:lnTo>
                    <a:pt x="454" y="237"/>
                  </a:lnTo>
                  <a:lnTo>
                    <a:pt x="460" y="249"/>
                  </a:lnTo>
                  <a:lnTo>
                    <a:pt x="466" y="262"/>
                  </a:lnTo>
                  <a:lnTo>
                    <a:pt x="472" y="275"/>
                  </a:lnTo>
                  <a:lnTo>
                    <a:pt x="479" y="289"/>
                  </a:lnTo>
                  <a:lnTo>
                    <a:pt x="484" y="300"/>
                  </a:lnTo>
                  <a:lnTo>
                    <a:pt x="489" y="314"/>
                  </a:lnTo>
                  <a:lnTo>
                    <a:pt x="494" y="327"/>
                  </a:lnTo>
                  <a:lnTo>
                    <a:pt x="501" y="343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3" name="Freeform 55"/>
            <p:cNvSpPr>
              <a:spLocks/>
            </p:cNvSpPr>
            <p:nvPr/>
          </p:nvSpPr>
          <p:spPr bwMode="auto">
            <a:xfrm>
              <a:off x="2842" y="1435"/>
              <a:ext cx="41" cy="16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4"/>
                </a:cxn>
                <a:cxn ang="0">
                  <a:pos x="10" y="30"/>
                </a:cxn>
                <a:cxn ang="0">
                  <a:pos x="15" y="45"/>
                </a:cxn>
                <a:cxn ang="0">
                  <a:pos x="22" y="60"/>
                </a:cxn>
                <a:cxn ang="0">
                  <a:pos x="26" y="76"/>
                </a:cxn>
                <a:cxn ang="0">
                  <a:pos x="31" y="91"/>
                </a:cxn>
                <a:cxn ang="0">
                  <a:pos x="35" y="107"/>
                </a:cxn>
                <a:cxn ang="0">
                  <a:pos x="40" y="122"/>
                </a:cxn>
                <a:cxn ang="0">
                  <a:pos x="44" y="138"/>
                </a:cxn>
                <a:cxn ang="0">
                  <a:pos x="48" y="155"/>
                </a:cxn>
                <a:cxn ang="0">
                  <a:pos x="51" y="171"/>
                </a:cxn>
                <a:cxn ang="0">
                  <a:pos x="57" y="189"/>
                </a:cxn>
                <a:cxn ang="0">
                  <a:pos x="59" y="205"/>
                </a:cxn>
                <a:cxn ang="0">
                  <a:pos x="63" y="223"/>
                </a:cxn>
                <a:cxn ang="0">
                  <a:pos x="67" y="240"/>
                </a:cxn>
                <a:cxn ang="0">
                  <a:pos x="71" y="258"/>
                </a:cxn>
                <a:cxn ang="0">
                  <a:pos x="73" y="276"/>
                </a:cxn>
                <a:cxn ang="0">
                  <a:pos x="76" y="294"/>
                </a:cxn>
                <a:cxn ang="0">
                  <a:pos x="78" y="312"/>
                </a:cxn>
                <a:cxn ang="0">
                  <a:pos x="82" y="331"/>
                </a:cxn>
              </a:cxnLst>
              <a:rect l="0" t="0" r="r" b="b"/>
              <a:pathLst>
                <a:path w="82" h="331">
                  <a:moveTo>
                    <a:pt x="0" y="0"/>
                  </a:moveTo>
                  <a:lnTo>
                    <a:pt x="5" y="14"/>
                  </a:lnTo>
                  <a:lnTo>
                    <a:pt x="10" y="30"/>
                  </a:lnTo>
                  <a:lnTo>
                    <a:pt x="15" y="45"/>
                  </a:lnTo>
                  <a:lnTo>
                    <a:pt x="22" y="60"/>
                  </a:lnTo>
                  <a:lnTo>
                    <a:pt x="26" y="76"/>
                  </a:lnTo>
                  <a:lnTo>
                    <a:pt x="31" y="91"/>
                  </a:lnTo>
                  <a:lnTo>
                    <a:pt x="35" y="107"/>
                  </a:lnTo>
                  <a:lnTo>
                    <a:pt x="40" y="122"/>
                  </a:lnTo>
                  <a:lnTo>
                    <a:pt x="44" y="138"/>
                  </a:lnTo>
                  <a:lnTo>
                    <a:pt x="48" y="155"/>
                  </a:lnTo>
                  <a:lnTo>
                    <a:pt x="51" y="171"/>
                  </a:lnTo>
                  <a:lnTo>
                    <a:pt x="57" y="189"/>
                  </a:lnTo>
                  <a:lnTo>
                    <a:pt x="59" y="205"/>
                  </a:lnTo>
                  <a:lnTo>
                    <a:pt x="63" y="223"/>
                  </a:lnTo>
                  <a:lnTo>
                    <a:pt x="67" y="240"/>
                  </a:lnTo>
                  <a:lnTo>
                    <a:pt x="71" y="258"/>
                  </a:lnTo>
                  <a:lnTo>
                    <a:pt x="73" y="276"/>
                  </a:lnTo>
                  <a:lnTo>
                    <a:pt x="76" y="294"/>
                  </a:lnTo>
                  <a:lnTo>
                    <a:pt x="78" y="312"/>
                  </a:lnTo>
                  <a:lnTo>
                    <a:pt x="82" y="331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4" name="Freeform 56"/>
            <p:cNvSpPr>
              <a:spLocks/>
            </p:cNvSpPr>
            <p:nvPr/>
          </p:nvSpPr>
          <p:spPr bwMode="auto">
            <a:xfrm>
              <a:off x="2833" y="1843"/>
              <a:ext cx="77" cy="61"/>
            </a:xfrm>
            <a:custGeom>
              <a:avLst/>
              <a:gdLst/>
              <a:ahLst/>
              <a:cxnLst>
                <a:cxn ang="0">
                  <a:pos x="155" y="123"/>
                </a:cxn>
                <a:cxn ang="0">
                  <a:pos x="152" y="121"/>
                </a:cxn>
                <a:cxn ang="0">
                  <a:pos x="147" y="121"/>
                </a:cxn>
                <a:cxn ang="0">
                  <a:pos x="139" y="121"/>
                </a:cxn>
                <a:cxn ang="0">
                  <a:pos x="130" y="121"/>
                </a:cxn>
                <a:cxn ang="0">
                  <a:pos x="117" y="121"/>
                </a:cxn>
                <a:cxn ang="0">
                  <a:pos x="105" y="121"/>
                </a:cxn>
                <a:cxn ang="0">
                  <a:pos x="98" y="121"/>
                </a:cxn>
                <a:cxn ang="0">
                  <a:pos x="91" y="121"/>
                </a:cxn>
                <a:cxn ang="0">
                  <a:pos x="84" y="121"/>
                </a:cxn>
                <a:cxn ang="0">
                  <a:pos x="77" y="121"/>
                </a:cxn>
                <a:cxn ang="0">
                  <a:pos x="69" y="121"/>
                </a:cxn>
                <a:cxn ang="0">
                  <a:pos x="62" y="121"/>
                </a:cxn>
                <a:cxn ang="0">
                  <a:pos x="54" y="121"/>
                </a:cxn>
                <a:cxn ang="0">
                  <a:pos x="47" y="121"/>
                </a:cxn>
                <a:cxn ang="0">
                  <a:pos x="35" y="121"/>
                </a:cxn>
                <a:cxn ang="0">
                  <a:pos x="23" y="121"/>
                </a:cxn>
                <a:cxn ang="0">
                  <a:pos x="13" y="121"/>
                </a:cxn>
                <a:cxn ang="0">
                  <a:pos x="5" y="121"/>
                </a:cxn>
                <a:cxn ang="0">
                  <a:pos x="0" y="121"/>
                </a:cxn>
                <a:cxn ang="0">
                  <a:pos x="87" y="0"/>
                </a:cxn>
                <a:cxn ang="0">
                  <a:pos x="155" y="123"/>
                </a:cxn>
              </a:cxnLst>
              <a:rect l="0" t="0" r="r" b="b"/>
              <a:pathLst>
                <a:path w="155" h="123">
                  <a:moveTo>
                    <a:pt x="155" y="123"/>
                  </a:moveTo>
                  <a:lnTo>
                    <a:pt x="152" y="121"/>
                  </a:lnTo>
                  <a:lnTo>
                    <a:pt x="147" y="121"/>
                  </a:lnTo>
                  <a:lnTo>
                    <a:pt x="139" y="121"/>
                  </a:lnTo>
                  <a:lnTo>
                    <a:pt x="130" y="121"/>
                  </a:lnTo>
                  <a:lnTo>
                    <a:pt x="117" y="121"/>
                  </a:lnTo>
                  <a:lnTo>
                    <a:pt x="105" y="121"/>
                  </a:lnTo>
                  <a:lnTo>
                    <a:pt x="98" y="121"/>
                  </a:lnTo>
                  <a:lnTo>
                    <a:pt x="91" y="121"/>
                  </a:lnTo>
                  <a:lnTo>
                    <a:pt x="84" y="121"/>
                  </a:lnTo>
                  <a:lnTo>
                    <a:pt x="77" y="121"/>
                  </a:lnTo>
                  <a:lnTo>
                    <a:pt x="69" y="121"/>
                  </a:lnTo>
                  <a:lnTo>
                    <a:pt x="62" y="121"/>
                  </a:lnTo>
                  <a:lnTo>
                    <a:pt x="54" y="121"/>
                  </a:lnTo>
                  <a:lnTo>
                    <a:pt x="47" y="121"/>
                  </a:lnTo>
                  <a:lnTo>
                    <a:pt x="35" y="121"/>
                  </a:lnTo>
                  <a:lnTo>
                    <a:pt x="23" y="121"/>
                  </a:lnTo>
                  <a:lnTo>
                    <a:pt x="13" y="121"/>
                  </a:lnTo>
                  <a:lnTo>
                    <a:pt x="5" y="121"/>
                  </a:lnTo>
                  <a:lnTo>
                    <a:pt x="0" y="121"/>
                  </a:lnTo>
                  <a:lnTo>
                    <a:pt x="87" y="0"/>
                  </a:lnTo>
                  <a:lnTo>
                    <a:pt x="155" y="12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5" name="Freeform 57"/>
            <p:cNvSpPr>
              <a:spLocks/>
            </p:cNvSpPr>
            <p:nvPr/>
          </p:nvSpPr>
          <p:spPr bwMode="auto">
            <a:xfrm>
              <a:off x="3870" y="2734"/>
              <a:ext cx="67" cy="74"/>
            </a:xfrm>
            <a:custGeom>
              <a:avLst/>
              <a:gdLst/>
              <a:ahLst/>
              <a:cxnLst>
                <a:cxn ang="0">
                  <a:pos x="0" y="38"/>
                </a:cxn>
                <a:cxn ang="0">
                  <a:pos x="4" y="42"/>
                </a:cxn>
                <a:cxn ang="0">
                  <a:pos x="9" y="47"/>
                </a:cxn>
                <a:cxn ang="0">
                  <a:pos x="17" y="55"/>
                </a:cxn>
                <a:cxn ang="0">
                  <a:pos x="25" y="62"/>
                </a:cxn>
                <a:cxn ang="0">
                  <a:pos x="34" y="71"/>
                </a:cxn>
                <a:cxn ang="0">
                  <a:pos x="43" y="82"/>
                </a:cxn>
                <a:cxn ang="0">
                  <a:pos x="55" y="93"/>
                </a:cxn>
                <a:cxn ang="0">
                  <a:pos x="64" y="102"/>
                </a:cxn>
                <a:cxn ang="0">
                  <a:pos x="74" y="113"/>
                </a:cxn>
                <a:cxn ang="0">
                  <a:pos x="82" y="122"/>
                </a:cxn>
                <a:cxn ang="0">
                  <a:pos x="91" y="131"/>
                </a:cxn>
                <a:cxn ang="0">
                  <a:pos x="97" y="137"/>
                </a:cxn>
                <a:cxn ang="0">
                  <a:pos x="104" y="144"/>
                </a:cxn>
                <a:cxn ang="0">
                  <a:pos x="106" y="146"/>
                </a:cxn>
                <a:cxn ang="0">
                  <a:pos x="109" y="149"/>
                </a:cxn>
                <a:cxn ang="0">
                  <a:pos x="136" y="0"/>
                </a:cxn>
                <a:cxn ang="0">
                  <a:pos x="0" y="38"/>
                </a:cxn>
              </a:cxnLst>
              <a:rect l="0" t="0" r="r" b="b"/>
              <a:pathLst>
                <a:path w="136" h="149">
                  <a:moveTo>
                    <a:pt x="0" y="38"/>
                  </a:moveTo>
                  <a:lnTo>
                    <a:pt x="4" y="42"/>
                  </a:lnTo>
                  <a:lnTo>
                    <a:pt x="9" y="47"/>
                  </a:lnTo>
                  <a:lnTo>
                    <a:pt x="17" y="55"/>
                  </a:lnTo>
                  <a:lnTo>
                    <a:pt x="25" y="62"/>
                  </a:lnTo>
                  <a:lnTo>
                    <a:pt x="34" y="71"/>
                  </a:lnTo>
                  <a:lnTo>
                    <a:pt x="43" y="82"/>
                  </a:lnTo>
                  <a:lnTo>
                    <a:pt x="55" y="93"/>
                  </a:lnTo>
                  <a:lnTo>
                    <a:pt x="64" y="102"/>
                  </a:lnTo>
                  <a:lnTo>
                    <a:pt x="74" y="113"/>
                  </a:lnTo>
                  <a:lnTo>
                    <a:pt x="82" y="122"/>
                  </a:lnTo>
                  <a:lnTo>
                    <a:pt x="91" y="131"/>
                  </a:lnTo>
                  <a:lnTo>
                    <a:pt x="97" y="137"/>
                  </a:lnTo>
                  <a:lnTo>
                    <a:pt x="104" y="144"/>
                  </a:lnTo>
                  <a:lnTo>
                    <a:pt x="106" y="146"/>
                  </a:lnTo>
                  <a:lnTo>
                    <a:pt x="109" y="149"/>
                  </a:lnTo>
                  <a:lnTo>
                    <a:pt x="136" y="0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26" name="Freeform 58"/>
            <p:cNvSpPr>
              <a:spLocks/>
            </p:cNvSpPr>
            <p:nvPr/>
          </p:nvSpPr>
          <p:spPr bwMode="auto">
            <a:xfrm>
              <a:off x="3554" y="2781"/>
              <a:ext cx="344" cy="300"/>
            </a:xfrm>
            <a:custGeom>
              <a:avLst/>
              <a:gdLst/>
              <a:ahLst/>
              <a:cxnLst>
                <a:cxn ang="0">
                  <a:pos x="687" y="0"/>
                </a:cxn>
                <a:cxn ang="0">
                  <a:pos x="685" y="2"/>
                </a:cxn>
                <a:cxn ang="0">
                  <a:pos x="678" y="7"/>
                </a:cxn>
                <a:cxn ang="0">
                  <a:pos x="669" y="13"/>
                </a:cxn>
                <a:cxn ang="0">
                  <a:pos x="658" y="25"/>
                </a:cxn>
                <a:cxn ang="0">
                  <a:pos x="649" y="30"/>
                </a:cxn>
                <a:cxn ang="0">
                  <a:pos x="641" y="38"/>
                </a:cxn>
                <a:cxn ang="0">
                  <a:pos x="632" y="45"/>
                </a:cxn>
                <a:cxn ang="0">
                  <a:pos x="623" y="55"/>
                </a:cxn>
                <a:cxn ang="0">
                  <a:pos x="612" y="62"/>
                </a:cxn>
                <a:cxn ang="0">
                  <a:pos x="602" y="73"/>
                </a:cxn>
                <a:cxn ang="0">
                  <a:pos x="590" y="82"/>
                </a:cxn>
                <a:cxn ang="0">
                  <a:pos x="580" y="93"/>
                </a:cxn>
                <a:cxn ang="0">
                  <a:pos x="567" y="104"/>
                </a:cxn>
                <a:cxn ang="0">
                  <a:pos x="554" y="114"/>
                </a:cxn>
                <a:cxn ang="0">
                  <a:pos x="540" y="125"/>
                </a:cxn>
                <a:cxn ang="0">
                  <a:pos x="527" y="138"/>
                </a:cxn>
                <a:cxn ang="0">
                  <a:pos x="513" y="150"/>
                </a:cxn>
                <a:cxn ang="0">
                  <a:pos x="499" y="162"/>
                </a:cxn>
                <a:cxn ang="0">
                  <a:pos x="485" y="174"/>
                </a:cxn>
                <a:cxn ang="0">
                  <a:pos x="471" y="189"/>
                </a:cxn>
                <a:cxn ang="0">
                  <a:pos x="455" y="202"/>
                </a:cxn>
                <a:cxn ang="0">
                  <a:pos x="440" y="216"/>
                </a:cxn>
                <a:cxn ang="0">
                  <a:pos x="424" y="229"/>
                </a:cxn>
                <a:cxn ang="0">
                  <a:pos x="410" y="243"/>
                </a:cxn>
                <a:cxn ang="0">
                  <a:pos x="393" y="256"/>
                </a:cxn>
                <a:cxn ang="0">
                  <a:pos x="378" y="271"/>
                </a:cxn>
                <a:cxn ang="0">
                  <a:pos x="362" y="284"/>
                </a:cxn>
                <a:cxn ang="0">
                  <a:pos x="347" y="300"/>
                </a:cxn>
                <a:cxn ang="0">
                  <a:pos x="330" y="312"/>
                </a:cxn>
                <a:cxn ang="0">
                  <a:pos x="313" y="327"/>
                </a:cxn>
                <a:cxn ang="0">
                  <a:pos x="296" y="341"/>
                </a:cxn>
                <a:cxn ang="0">
                  <a:pos x="281" y="355"/>
                </a:cxn>
                <a:cxn ang="0">
                  <a:pos x="265" y="368"/>
                </a:cxn>
                <a:cxn ang="0">
                  <a:pos x="250" y="382"/>
                </a:cxn>
                <a:cxn ang="0">
                  <a:pos x="235" y="395"/>
                </a:cxn>
                <a:cxn ang="0">
                  <a:pos x="220" y="409"/>
                </a:cxn>
                <a:cxn ang="0">
                  <a:pos x="205" y="421"/>
                </a:cxn>
                <a:cxn ang="0">
                  <a:pos x="189" y="434"/>
                </a:cxn>
                <a:cxn ang="0">
                  <a:pos x="174" y="447"/>
                </a:cxn>
                <a:cxn ang="0">
                  <a:pos x="161" y="459"/>
                </a:cxn>
                <a:cxn ang="0">
                  <a:pos x="147" y="471"/>
                </a:cxn>
                <a:cxn ang="0">
                  <a:pos x="134" y="483"/>
                </a:cxn>
                <a:cxn ang="0">
                  <a:pos x="121" y="494"/>
                </a:cxn>
                <a:cxn ang="0">
                  <a:pos x="109" y="506"/>
                </a:cxn>
                <a:cxn ang="0">
                  <a:pos x="97" y="515"/>
                </a:cxn>
                <a:cxn ang="0">
                  <a:pos x="85" y="524"/>
                </a:cxn>
                <a:cxn ang="0">
                  <a:pos x="75" y="533"/>
                </a:cxn>
                <a:cxn ang="0">
                  <a:pos x="64" y="543"/>
                </a:cxn>
                <a:cxn ang="0">
                  <a:pos x="54" y="550"/>
                </a:cxn>
                <a:cxn ang="0">
                  <a:pos x="45" y="558"/>
                </a:cxn>
                <a:cxn ang="0">
                  <a:pos x="37" y="565"/>
                </a:cxn>
                <a:cxn ang="0">
                  <a:pos x="31" y="573"/>
                </a:cxn>
                <a:cxn ang="0">
                  <a:pos x="23" y="578"/>
                </a:cxn>
                <a:cxn ang="0">
                  <a:pos x="17" y="583"/>
                </a:cxn>
                <a:cxn ang="0">
                  <a:pos x="11" y="587"/>
                </a:cxn>
                <a:cxn ang="0">
                  <a:pos x="8" y="592"/>
                </a:cxn>
                <a:cxn ang="0">
                  <a:pos x="1" y="598"/>
                </a:cxn>
                <a:cxn ang="0">
                  <a:pos x="0" y="600"/>
                </a:cxn>
              </a:cxnLst>
              <a:rect l="0" t="0" r="r" b="b"/>
              <a:pathLst>
                <a:path w="687" h="600">
                  <a:moveTo>
                    <a:pt x="687" y="0"/>
                  </a:moveTo>
                  <a:lnTo>
                    <a:pt x="685" y="2"/>
                  </a:lnTo>
                  <a:lnTo>
                    <a:pt x="678" y="7"/>
                  </a:lnTo>
                  <a:lnTo>
                    <a:pt x="669" y="13"/>
                  </a:lnTo>
                  <a:lnTo>
                    <a:pt x="658" y="25"/>
                  </a:lnTo>
                  <a:lnTo>
                    <a:pt x="649" y="30"/>
                  </a:lnTo>
                  <a:lnTo>
                    <a:pt x="641" y="38"/>
                  </a:lnTo>
                  <a:lnTo>
                    <a:pt x="632" y="45"/>
                  </a:lnTo>
                  <a:lnTo>
                    <a:pt x="623" y="55"/>
                  </a:lnTo>
                  <a:lnTo>
                    <a:pt x="612" y="62"/>
                  </a:lnTo>
                  <a:lnTo>
                    <a:pt x="602" y="73"/>
                  </a:lnTo>
                  <a:lnTo>
                    <a:pt x="590" y="82"/>
                  </a:lnTo>
                  <a:lnTo>
                    <a:pt x="580" y="93"/>
                  </a:lnTo>
                  <a:lnTo>
                    <a:pt x="567" y="104"/>
                  </a:lnTo>
                  <a:lnTo>
                    <a:pt x="554" y="114"/>
                  </a:lnTo>
                  <a:lnTo>
                    <a:pt x="540" y="125"/>
                  </a:lnTo>
                  <a:lnTo>
                    <a:pt x="527" y="138"/>
                  </a:lnTo>
                  <a:lnTo>
                    <a:pt x="513" y="150"/>
                  </a:lnTo>
                  <a:lnTo>
                    <a:pt x="499" y="162"/>
                  </a:lnTo>
                  <a:lnTo>
                    <a:pt x="485" y="174"/>
                  </a:lnTo>
                  <a:lnTo>
                    <a:pt x="471" y="189"/>
                  </a:lnTo>
                  <a:lnTo>
                    <a:pt x="455" y="202"/>
                  </a:lnTo>
                  <a:lnTo>
                    <a:pt x="440" y="216"/>
                  </a:lnTo>
                  <a:lnTo>
                    <a:pt x="424" y="229"/>
                  </a:lnTo>
                  <a:lnTo>
                    <a:pt x="410" y="243"/>
                  </a:lnTo>
                  <a:lnTo>
                    <a:pt x="393" y="256"/>
                  </a:lnTo>
                  <a:lnTo>
                    <a:pt x="378" y="271"/>
                  </a:lnTo>
                  <a:lnTo>
                    <a:pt x="362" y="284"/>
                  </a:lnTo>
                  <a:lnTo>
                    <a:pt x="347" y="300"/>
                  </a:lnTo>
                  <a:lnTo>
                    <a:pt x="330" y="312"/>
                  </a:lnTo>
                  <a:lnTo>
                    <a:pt x="313" y="327"/>
                  </a:lnTo>
                  <a:lnTo>
                    <a:pt x="296" y="341"/>
                  </a:lnTo>
                  <a:lnTo>
                    <a:pt x="281" y="355"/>
                  </a:lnTo>
                  <a:lnTo>
                    <a:pt x="265" y="368"/>
                  </a:lnTo>
                  <a:lnTo>
                    <a:pt x="250" y="382"/>
                  </a:lnTo>
                  <a:lnTo>
                    <a:pt x="235" y="395"/>
                  </a:lnTo>
                  <a:lnTo>
                    <a:pt x="220" y="409"/>
                  </a:lnTo>
                  <a:lnTo>
                    <a:pt x="205" y="421"/>
                  </a:lnTo>
                  <a:lnTo>
                    <a:pt x="189" y="434"/>
                  </a:lnTo>
                  <a:lnTo>
                    <a:pt x="174" y="447"/>
                  </a:lnTo>
                  <a:lnTo>
                    <a:pt x="161" y="459"/>
                  </a:lnTo>
                  <a:lnTo>
                    <a:pt x="147" y="471"/>
                  </a:lnTo>
                  <a:lnTo>
                    <a:pt x="134" y="483"/>
                  </a:lnTo>
                  <a:lnTo>
                    <a:pt x="121" y="494"/>
                  </a:lnTo>
                  <a:lnTo>
                    <a:pt x="109" y="506"/>
                  </a:lnTo>
                  <a:lnTo>
                    <a:pt x="97" y="515"/>
                  </a:lnTo>
                  <a:lnTo>
                    <a:pt x="85" y="524"/>
                  </a:lnTo>
                  <a:lnTo>
                    <a:pt x="75" y="533"/>
                  </a:lnTo>
                  <a:lnTo>
                    <a:pt x="64" y="543"/>
                  </a:lnTo>
                  <a:lnTo>
                    <a:pt x="54" y="550"/>
                  </a:lnTo>
                  <a:lnTo>
                    <a:pt x="45" y="558"/>
                  </a:lnTo>
                  <a:lnTo>
                    <a:pt x="37" y="565"/>
                  </a:lnTo>
                  <a:lnTo>
                    <a:pt x="31" y="573"/>
                  </a:lnTo>
                  <a:lnTo>
                    <a:pt x="23" y="578"/>
                  </a:lnTo>
                  <a:lnTo>
                    <a:pt x="17" y="583"/>
                  </a:lnTo>
                  <a:lnTo>
                    <a:pt x="11" y="587"/>
                  </a:lnTo>
                  <a:lnTo>
                    <a:pt x="8" y="592"/>
                  </a:lnTo>
                  <a:lnTo>
                    <a:pt x="1" y="598"/>
                  </a:lnTo>
                  <a:lnTo>
                    <a:pt x="0" y="600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8" name="WordArt 78"/>
          <p:cNvSpPr>
            <a:spLocks noChangeArrowheads="1" noChangeShapeType="1" noTextEdit="1"/>
          </p:cNvSpPr>
          <p:nvPr/>
        </p:nvSpPr>
        <p:spPr bwMode="auto">
          <a:xfrm>
            <a:off x="4500563" y="476250"/>
            <a:ext cx="41751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Термины</a:t>
            </a:r>
          </a:p>
        </p:txBody>
      </p:sp>
      <p:sp>
        <p:nvSpPr>
          <p:cNvPr id="5199" name="Rectangle 79"/>
          <p:cNvSpPr>
            <a:spLocks noChangeArrowheads="1"/>
          </p:cNvSpPr>
          <p:nvPr/>
        </p:nvSpPr>
        <p:spPr bwMode="auto">
          <a:xfrm>
            <a:off x="900113" y="2420938"/>
            <a:ext cx="1800225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Упражнения (комбинации)  </a:t>
            </a:r>
          </a:p>
          <a:p>
            <a:r>
              <a:rPr lang="ru-RU" sz="1000"/>
              <a:t> </a:t>
            </a:r>
          </a:p>
        </p:txBody>
      </p:sp>
      <p:sp>
        <p:nvSpPr>
          <p:cNvPr id="5200" name="Rectangle 80"/>
          <p:cNvSpPr>
            <a:spLocks noChangeArrowheads="1"/>
          </p:cNvSpPr>
          <p:nvPr/>
        </p:nvSpPr>
        <p:spPr bwMode="auto">
          <a:xfrm>
            <a:off x="4572000" y="4652963"/>
            <a:ext cx="133826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1800"/>
              <a:t>Сальто</a:t>
            </a:r>
          </a:p>
          <a:p>
            <a:r>
              <a:rPr lang="ru-RU" sz="1800"/>
              <a:t>Флик-фляк</a:t>
            </a:r>
          </a:p>
          <a:p>
            <a:r>
              <a:rPr lang="ru-RU" sz="1800"/>
              <a:t>Пируэт</a:t>
            </a:r>
          </a:p>
          <a:p>
            <a:r>
              <a:rPr lang="ru-RU" sz="1800"/>
              <a:t>Шпагат</a:t>
            </a:r>
          </a:p>
          <a:p>
            <a:r>
              <a:rPr lang="ru-RU" sz="1800"/>
              <a:t>Рондат</a:t>
            </a:r>
          </a:p>
          <a:p>
            <a:r>
              <a:rPr lang="ru-RU" sz="1800"/>
              <a:t>  </a:t>
            </a:r>
          </a:p>
        </p:txBody>
      </p:sp>
      <p:sp>
        <p:nvSpPr>
          <p:cNvPr id="5201" name="WordArt 81"/>
          <p:cNvSpPr>
            <a:spLocks noChangeArrowheads="1" noChangeShapeType="1" noTextEdit="1"/>
          </p:cNvSpPr>
          <p:nvPr/>
        </p:nvSpPr>
        <p:spPr bwMode="auto">
          <a:xfrm rot="5400000">
            <a:off x="-396875" y="1557338"/>
            <a:ext cx="1944688" cy="3603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запомни</a:t>
            </a:r>
          </a:p>
        </p:txBody>
      </p:sp>
      <p:sp>
        <p:nvSpPr>
          <p:cNvPr id="5202" name="WordArt 82"/>
          <p:cNvSpPr>
            <a:spLocks noChangeArrowheads="1" noChangeShapeType="1" noTextEdit="1"/>
          </p:cNvSpPr>
          <p:nvPr/>
        </p:nvSpPr>
        <p:spPr bwMode="auto">
          <a:xfrm rot="5400000">
            <a:off x="3347244" y="5374481"/>
            <a:ext cx="1441450" cy="2873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знай</a:t>
            </a:r>
          </a:p>
        </p:txBody>
      </p:sp>
      <p:sp>
        <p:nvSpPr>
          <p:cNvPr id="5203" name="Rectangle 83"/>
          <p:cNvSpPr>
            <a:spLocks noChangeArrowheads="1"/>
          </p:cNvSpPr>
          <p:nvPr/>
        </p:nvSpPr>
        <p:spPr bwMode="auto">
          <a:xfrm>
            <a:off x="1979613" y="-134938"/>
            <a:ext cx="6048375" cy="118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200"/>
              <a:t>      </a:t>
            </a:r>
          </a:p>
          <a:p>
            <a:r>
              <a:rPr lang="ru-RU" sz="1200"/>
              <a:t>      </a:t>
            </a:r>
          </a:p>
          <a:p>
            <a:r>
              <a:rPr lang="ru-RU" sz="1200"/>
              <a:t>    </a:t>
            </a:r>
          </a:p>
          <a:p>
            <a:r>
              <a:rPr lang="ru-RU" sz="1200"/>
              <a:t/>
            </a:r>
            <a:br>
              <a:rPr lang="ru-RU" sz="1200"/>
            </a:br>
            <a:endParaRPr lang="ru-RU" sz="1200"/>
          </a:p>
          <a:p>
            <a:r>
              <a:rPr lang="ru-RU" sz="1200"/>
              <a:t>    </a:t>
            </a:r>
          </a:p>
        </p:txBody>
      </p:sp>
      <p:sp>
        <p:nvSpPr>
          <p:cNvPr id="5210" name="Rectangle 90"/>
          <p:cNvSpPr>
            <a:spLocks noChangeArrowheads="1"/>
          </p:cNvSpPr>
          <p:nvPr/>
        </p:nvSpPr>
        <p:spPr bwMode="auto">
          <a:xfrm>
            <a:off x="971550" y="620713"/>
            <a:ext cx="747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600"/>
              <a:t>Хват  </a:t>
            </a:r>
          </a:p>
        </p:txBody>
      </p:sp>
      <p:sp>
        <p:nvSpPr>
          <p:cNvPr id="5211" name="Rectangle 91"/>
          <p:cNvSpPr>
            <a:spLocks noChangeArrowheads="1"/>
          </p:cNvSpPr>
          <p:nvPr/>
        </p:nvSpPr>
        <p:spPr bwMode="auto">
          <a:xfrm>
            <a:off x="5795963" y="1916113"/>
            <a:ext cx="2881312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способ держания спортивного снаряда в процессе выполнения упражнения.</a:t>
            </a:r>
            <a:br>
              <a:rPr lang="ru-RU"/>
            </a:br>
            <a:endParaRPr lang="ru-RU"/>
          </a:p>
        </p:txBody>
      </p:sp>
      <p:sp>
        <p:nvSpPr>
          <p:cNvPr id="5212" name="Rectangle 92"/>
          <p:cNvSpPr>
            <a:spLocks noChangeArrowheads="1"/>
          </p:cNvSpPr>
          <p:nvPr/>
        </p:nvSpPr>
        <p:spPr bwMode="auto">
          <a:xfrm>
            <a:off x="971550" y="981075"/>
            <a:ext cx="520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Вис</a:t>
            </a:r>
          </a:p>
        </p:txBody>
      </p:sp>
      <p:sp>
        <p:nvSpPr>
          <p:cNvPr id="5213" name="Rectangle 93"/>
          <p:cNvSpPr>
            <a:spLocks noChangeArrowheads="1"/>
          </p:cNvSpPr>
          <p:nvPr/>
        </p:nvSpPr>
        <p:spPr bwMode="auto">
          <a:xfrm>
            <a:off x="2700338" y="1268413"/>
            <a:ext cx="27368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/>
              <a:t>положение тела, при котором линия плечевого пояса проходит ниже точки хвата.</a:t>
            </a:r>
          </a:p>
        </p:txBody>
      </p:sp>
      <p:sp>
        <p:nvSpPr>
          <p:cNvPr id="5214" name="Rectangle 94"/>
          <p:cNvSpPr>
            <a:spLocks noChangeArrowheads="1"/>
          </p:cNvSpPr>
          <p:nvPr/>
        </p:nvSpPr>
        <p:spPr bwMode="auto">
          <a:xfrm>
            <a:off x="971550" y="2060575"/>
            <a:ext cx="6191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Упор</a:t>
            </a:r>
          </a:p>
        </p:txBody>
      </p:sp>
      <p:sp>
        <p:nvSpPr>
          <p:cNvPr id="5215" name="Rectangle 95"/>
          <p:cNvSpPr>
            <a:spLocks noChangeArrowheads="1"/>
          </p:cNvSpPr>
          <p:nvPr/>
        </p:nvSpPr>
        <p:spPr bwMode="auto">
          <a:xfrm>
            <a:off x="539750" y="4941888"/>
            <a:ext cx="2519363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положение в висе или упоре, когда прямые ноги располагаются под прямым углом по отношению к туловищу.</a:t>
            </a:r>
            <a:br>
              <a:rPr lang="ru-RU"/>
            </a:br>
            <a:endParaRPr lang="ru-RU"/>
          </a:p>
        </p:txBody>
      </p:sp>
      <p:sp>
        <p:nvSpPr>
          <p:cNvPr id="5216" name="Rectangle 96"/>
          <p:cNvSpPr>
            <a:spLocks noChangeArrowheads="1"/>
          </p:cNvSpPr>
          <p:nvPr/>
        </p:nvSpPr>
        <p:spPr bwMode="auto">
          <a:xfrm>
            <a:off x="900113" y="1700213"/>
            <a:ext cx="13287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b="1"/>
              <a:t>Группировка</a:t>
            </a:r>
          </a:p>
        </p:txBody>
      </p:sp>
      <p:sp>
        <p:nvSpPr>
          <p:cNvPr id="5217" name="Rectangle 97"/>
          <p:cNvSpPr>
            <a:spLocks noChangeArrowheads="1"/>
          </p:cNvSpPr>
          <p:nvPr/>
        </p:nvSpPr>
        <p:spPr bwMode="auto">
          <a:xfrm>
            <a:off x="3348038" y="3141663"/>
            <a:ext cx="50403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положение тела, при котором оно максимально согнуто в тазобедренных и коленных суставах. </a:t>
            </a:r>
          </a:p>
        </p:txBody>
      </p:sp>
      <p:sp>
        <p:nvSpPr>
          <p:cNvPr id="5218" name="Rectangle 98"/>
          <p:cNvSpPr>
            <a:spLocks noChangeArrowheads="1"/>
          </p:cNvSpPr>
          <p:nvPr/>
        </p:nvSpPr>
        <p:spPr bwMode="auto">
          <a:xfrm>
            <a:off x="971550" y="1341438"/>
            <a:ext cx="7191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Угол</a:t>
            </a:r>
          </a:p>
        </p:txBody>
      </p:sp>
      <p:sp>
        <p:nvSpPr>
          <p:cNvPr id="5219" name="Rectangle 99"/>
          <p:cNvSpPr>
            <a:spLocks noChangeArrowheads="1"/>
          </p:cNvSpPr>
          <p:nvPr/>
        </p:nvSpPr>
        <p:spPr bwMode="auto">
          <a:xfrm>
            <a:off x="395288" y="3789363"/>
            <a:ext cx="36004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положение тела, при котором плечи располагаются выше точек опоры.</a:t>
            </a:r>
          </a:p>
        </p:txBody>
      </p:sp>
      <p:sp>
        <p:nvSpPr>
          <p:cNvPr id="5221" name="Rectangle 101"/>
          <p:cNvSpPr>
            <a:spLocks noChangeArrowheads="1"/>
          </p:cNvSpPr>
          <p:nvPr/>
        </p:nvSpPr>
        <p:spPr bwMode="auto">
          <a:xfrm>
            <a:off x="6011863" y="4005263"/>
            <a:ext cx="2808287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сочетания отдельных элементов в определенном порядке.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250" autoRev="1" fill="hold"/>
                                        <p:tgtEl>
                                          <p:spTgt spid="5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66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250" autoRev="1" fill="hold"/>
                                        <p:tgtEl>
                                          <p:spTgt spid="5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66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5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500" fill="hold"/>
                                        <p:tgtEl>
                                          <p:spTgt spid="52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52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1000" fill="hold"/>
                                        <p:tgtEl>
                                          <p:spTgt spid="5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52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13" grpId="0"/>
      <p:bldP spid="5215" grpId="0"/>
      <p:bldP spid="52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WordArt 4"/>
          <p:cNvSpPr>
            <a:spLocks noChangeArrowheads="1" noChangeShapeType="1" noTextEdit="1"/>
          </p:cNvSpPr>
          <p:nvPr/>
        </p:nvSpPr>
        <p:spPr bwMode="auto">
          <a:xfrm>
            <a:off x="2555875" y="404813"/>
            <a:ext cx="6192838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Снаряды для гимнастики</a:t>
            </a:r>
          </a:p>
        </p:txBody>
      </p:sp>
      <p:sp>
        <p:nvSpPr>
          <p:cNvPr id="3237" name="Text Box 165"/>
          <p:cNvSpPr txBox="1">
            <a:spLocks noChangeArrowheads="1"/>
          </p:cNvSpPr>
          <p:nvPr/>
        </p:nvSpPr>
        <p:spPr bwMode="auto">
          <a:xfrm>
            <a:off x="539750" y="1341438"/>
            <a:ext cx="3313113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</a:rPr>
              <a:t>Какие гимнастические </a:t>
            </a:r>
          </a:p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chemeClr val="folHlink"/>
                </a:solidFill>
              </a:rPr>
              <a:t>снаряды вы знаете?</a:t>
            </a:r>
          </a:p>
        </p:txBody>
      </p:sp>
      <p:graphicFrame>
        <p:nvGraphicFramePr>
          <p:cNvPr id="17428" name="Group 2068"/>
          <p:cNvGraphicFramePr>
            <a:graphicFrameLocks noGrp="1"/>
          </p:cNvGraphicFramePr>
          <p:nvPr/>
        </p:nvGraphicFramePr>
        <p:xfrm>
          <a:off x="395288" y="3573463"/>
          <a:ext cx="3744912" cy="2768600"/>
        </p:xfrm>
        <a:graphic>
          <a:graphicData uri="http://schemas.openxmlformats.org/drawingml/2006/table">
            <a:tbl>
              <a:tblPr/>
              <a:tblGrid>
                <a:gridCol w="314325"/>
                <a:gridCol w="311150"/>
                <a:gridCol w="315912"/>
                <a:gridCol w="312738"/>
                <a:gridCol w="309562"/>
                <a:gridCol w="312738"/>
                <a:gridCol w="311150"/>
                <a:gridCol w="311150"/>
                <a:gridCol w="315912"/>
                <a:gridCol w="317500"/>
                <a:gridCol w="303213"/>
                <a:gridCol w="309562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17427" name="Group 2067"/>
          <p:cNvGraphicFramePr>
            <a:graphicFrameLocks noGrp="1"/>
          </p:cNvGraphicFramePr>
          <p:nvPr>
            <p:ph sz="half" idx="1"/>
          </p:nvPr>
        </p:nvGraphicFramePr>
        <p:xfrm>
          <a:off x="4643438" y="1412875"/>
          <a:ext cx="3813175" cy="2743200"/>
        </p:xfrm>
        <a:graphic>
          <a:graphicData uri="http://schemas.openxmlformats.org/drawingml/2006/table">
            <a:tbl>
              <a:tblPr/>
              <a:tblGrid>
                <a:gridCol w="319087"/>
                <a:gridCol w="317500"/>
                <a:gridCol w="322263"/>
                <a:gridCol w="317500"/>
                <a:gridCol w="315912"/>
                <a:gridCol w="319088"/>
                <a:gridCol w="315912"/>
                <a:gridCol w="317500"/>
                <a:gridCol w="319088"/>
                <a:gridCol w="315912"/>
                <a:gridCol w="317500"/>
                <a:gridCol w="315913"/>
              </a:tblGrid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274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174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381</TotalTime>
  <Words>268</Words>
  <Application>Microsoft Office PowerPoint</Application>
  <PresentationFormat>Экран (4:3)</PresentationFormat>
  <Paragraphs>133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Arial</vt:lpstr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Костя</dc:creator>
  <cp:lastModifiedBy>Светлана Рыжкова</cp:lastModifiedBy>
  <cp:revision>11</cp:revision>
  <dcterms:created xsi:type="dcterms:W3CDTF">2006-11-17T20:03:30Z</dcterms:created>
  <dcterms:modified xsi:type="dcterms:W3CDTF">2021-06-09T20:43:47Z</dcterms:modified>
</cp:coreProperties>
</file>