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4008" y="2492896"/>
            <a:ext cx="3528391" cy="191774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Челябинск промышленный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Презентация к занятию для детей старшей группы. 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Воспитатель: Летягина А.И.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46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720080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Лёгкая промышленность.</a:t>
            </a:r>
            <a:br>
              <a:rPr lang="ru-RU" sz="2400" dirty="0" smtClean="0"/>
            </a:br>
            <a:r>
              <a:rPr lang="ru-RU" sz="2400" dirty="0" smtClean="0"/>
              <a:t>Часовой завод.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484785"/>
            <a:ext cx="4464496" cy="323370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5013176"/>
            <a:ext cx="6624736" cy="1407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513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Швейная фабрика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7756" y="1484784"/>
            <a:ext cx="6858620" cy="410445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2604" y="4437112"/>
            <a:ext cx="2160240" cy="19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75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64807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Обувная фабрика «</a:t>
            </a:r>
            <a:r>
              <a:rPr lang="ru-RU" sz="3200" dirty="0" err="1" smtClean="0"/>
              <a:t>Юничел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412777"/>
            <a:ext cx="6423727" cy="396044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1466" y="5307173"/>
            <a:ext cx="3600450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45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86409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Пищевая промышленность.</a:t>
            </a:r>
            <a:br>
              <a:rPr lang="ru-RU" sz="2400" dirty="0" smtClean="0"/>
            </a:br>
            <a:r>
              <a:rPr lang="ru-RU" sz="2400" dirty="0" smtClean="0"/>
              <a:t>Фабрика макаронных изделий «</a:t>
            </a:r>
            <a:r>
              <a:rPr lang="ru-RU" sz="2400" dirty="0" err="1" smtClean="0"/>
              <a:t>Макфа</a:t>
            </a:r>
            <a:r>
              <a:rPr lang="ru-RU" sz="2400" dirty="0" smtClean="0"/>
              <a:t>»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643062"/>
            <a:ext cx="6120680" cy="357187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365104"/>
            <a:ext cx="2978299" cy="218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233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Молочный завод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268760"/>
            <a:ext cx="6777037" cy="435424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4149080"/>
            <a:ext cx="23812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52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Кондитерская фабрика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484784"/>
            <a:ext cx="6336704" cy="33843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581128"/>
            <a:ext cx="2304256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219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024744" cy="50405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Люди каких профессии работают на предприятиях города?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556792"/>
            <a:ext cx="6777317" cy="4275837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Станочник                                        Механик</a:t>
            </a: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2452254"/>
            <a:ext cx="3456384" cy="32089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2400566"/>
            <a:ext cx="2952328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28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836712"/>
            <a:ext cx="7128908" cy="4995917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Металлург                                       Часовщик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916832"/>
            <a:ext cx="3456384" cy="367910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916832"/>
            <a:ext cx="3161928" cy="3679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6600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764704"/>
            <a:ext cx="6912768" cy="5165161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Швея                                                   Столяр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916832"/>
            <a:ext cx="3456384" cy="30963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4737" y="1816596"/>
            <a:ext cx="3394348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22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908720"/>
            <a:ext cx="7056900" cy="4923909"/>
          </a:xfrm>
        </p:spPr>
        <p:txBody>
          <a:bodyPr/>
          <a:lstStyle/>
          <a:p>
            <a:pPr marL="68580" indent="0">
              <a:buNone/>
            </a:pPr>
            <a:r>
              <a:rPr lang="ru-RU" dirty="0" smtClean="0"/>
              <a:t>Сборщик обуви                             Кондитер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844824"/>
            <a:ext cx="3528392" cy="365143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844824"/>
            <a:ext cx="3305944" cy="380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508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8645" y="836713"/>
            <a:ext cx="6637468" cy="360039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«Труд»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58645" y="1412776"/>
            <a:ext cx="6637467" cy="468052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Стол, за которым ты сидишь,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Кровать, в которой ты уснёшь,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Тетрадь, ботинки, пара лыж,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Тарелка, вилка, ложка, нож,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И каждый гвоздь, 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И каждый дом,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И каждый ломтик хлеба-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Всё это создано трудом,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А не свалилось с неба!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За всё, что создано для нас,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Мы благодарны людям,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Придёт пора, настанет час-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И мы трудиться будем.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07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908720"/>
            <a:ext cx="7200918" cy="72008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9630" y="1700213"/>
            <a:ext cx="4960640" cy="4132262"/>
          </a:xfrm>
        </p:spPr>
      </p:pic>
    </p:spTree>
    <p:extLst>
      <p:ext uri="{BB962C8B-B14F-4D97-AF65-F5344CB8AC3E}">
        <p14:creationId xmlns:p14="http://schemas.microsoft.com/office/powerpoint/2010/main" val="306344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504056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Как вы думаете что такое промышленность?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340768"/>
            <a:ext cx="6777317" cy="4491861"/>
          </a:xfrm>
        </p:spPr>
        <p:txBody>
          <a:bodyPr/>
          <a:lstStyle/>
          <a:p>
            <a:r>
              <a:rPr lang="ru-RU" dirty="0" smtClean="0"/>
              <a:t>Тяжёлая промышленность</a:t>
            </a: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988840"/>
            <a:ext cx="2743200" cy="1828800"/>
          </a:xfrm>
          <a:prstGeom prst="rect">
            <a:avLst/>
          </a:prstGeom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1988840"/>
            <a:ext cx="2592288" cy="1828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9843" y="4077072"/>
            <a:ext cx="4684365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685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052736"/>
            <a:ext cx="6777317" cy="4779893"/>
          </a:xfrm>
        </p:spPr>
        <p:txBody>
          <a:bodyPr/>
          <a:lstStyle/>
          <a:p>
            <a:r>
              <a:rPr lang="ru-RU" dirty="0" smtClean="0"/>
              <a:t>Лёгкая промышленность</a:t>
            </a:r>
          </a:p>
          <a:p>
            <a:pPr marL="6858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350" y="1844824"/>
            <a:ext cx="3198618" cy="20882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844824"/>
            <a:ext cx="3654574" cy="2088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309" y="3975930"/>
            <a:ext cx="3198618" cy="241071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2796" y="3975930"/>
            <a:ext cx="3745682" cy="2305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637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908720"/>
            <a:ext cx="7488832" cy="4923909"/>
          </a:xfrm>
        </p:spPr>
        <p:txBody>
          <a:bodyPr/>
          <a:lstStyle/>
          <a:p>
            <a:r>
              <a:rPr lang="ru-RU" dirty="0" smtClean="0"/>
              <a:t>Пищевая промышленность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1957117"/>
            <a:ext cx="3076575" cy="20478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0151" y="1957117"/>
            <a:ext cx="3076575" cy="20478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2118" y="4149080"/>
            <a:ext cx="3079842" cy="20783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9701" y="4131073"/>
            <a:ext cx="2867025" cy="2047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342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620688"/>
            <a:ext cx="7024744" cy="72008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Тяжёлая промышленность.</a:t>
            </a:r>
            <a:br>
              <a:rPr lang="ru-RU" sz="2400" dirty="0" smtClean="0"/>
            </a:br>
            <a:r>
              <a:rPr lang="ru-RU" sz="2400" dirty="0" smtClean="0"/>
              <a:t>Тракторный завод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412776"/>
            <a:ext cx="5607174" cy="345628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4869160"/>
            <a:ext cx="5168900" cy="154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40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548680"/>
            <a:ext cx="7024744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Машиностроительный завод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1484784"/>
            <a:ext cx="6840760" cy="36724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100" y="5373216"/>
            <a:ext cx="5257800" cy="83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81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72008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Трубопрокатный завод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2988" y="1628801"/>
            <a:ext cx="6777037" cy="33961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8831" y="4437112"/>
            <a:ext cx="2808312" cy="2094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37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720080"/>
          </a:xfrm>
        </p:spPr>
        <p:txBody>
          <a:bodyPr/>
          <a:lstStyle/>
          <a:p>
            <a:pPr algn="ctr"/>
            <a:r>
              <a:rPr lang="ru-RU" dirty="0" smtClean="0"/>
              <a:t>Металлургический завод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484784"/>
            <a:ext cx="6192688" cy="36195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4248" y="4509120"/>
            <a:ext cx="1860798" cy="195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327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141</TotalTime>
  <Words>153</Words>
  <Application>Microsoft Office PowerPoint</Application>
  <PresentationFormat>Экран (4:3)</PresentationFormat>
  <Paragraphs>37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Остин</vt:lpstr>
      <vt:lpstr>Челябинск промышленный</vt:lpstr>
      <vt:lpstr> «Труд»</vt:lpstr>
      <vt:lpstr>Как вы думаете что такое промышленность?</vt:lpstr>
      <vt:lpstr>Презентация PowerPoint</vt:lpstr>
      <vt:lpstr>Презентация PowerPoint</vt:lpstr>
      <vt:lpstr>Тяжёлая промышленность. Тракторный завод</vt:lpstr>
      <vt:lpstr>Машиностроительный завод</vt:lpstr>
      <vt:lpstr>Трубопрокатный завод</vt:lpstr>
      <vt:lpstr>Металлургический завод</vt:lpstr>
      <vt:lpstr>Лёгкая промышленность. Часовой завод.</vt:lpstr>
      <vt:lpstr>Швейная фабрика</vt:lpstr>
      <vt:lpstr>Обувная фабрика «Юничел»</vt:lpstr>
      <vt:lpstr>Пищевая промышленность. Фабрика макаронных изделий «Макфа»</vt:lpstr>
      <vt:lpstr>Молочный завод</vt:lpstr>
      <vt:lpstr>Кондитерская фабрика</vt:lpstr>
      <vt:lpstr>Люди каких профессии работают на предприятиях города?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Челябинск промышленный</dc:title>
  <dc:creator>DNS</dc:creator>
  <cp:lastModifiedBy>DNS</cp:lastModifiedBy>
  <cp:revision>18</cp:revision>
  <dcterms:created xsi:type="dcterms:W3CDTF">2017-06-04T13:58:40Z</dcterms:created>
  <dcterms:modified xsi:type="dcterms:W3CDTF">2021-06-10T18:18:28Z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2503150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