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44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tableStyles" Target="tableStyles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theme" Target="theme/theme1.xml" /><Relationship Id="rId5" Type="http://schemas.openxmlformats.org/officeDocument/2006/relationships/slide" Target="slides/slide4.xml" /><Relationship Id="rId10" Type="http://schemas.openxmlformats.org/officeDocument/2006/relationships/viewProps" Target="viewProps.xml" /><Relationship Id="rId4" Type="http://schemas.openxmlformats.org/officeDocument/2006/relationships/slide" Target="slides/slide3.xml" /><Relationship Id="rId9" Type="http://schemas.openxmlformats.org/officeDocument/2006/relationships/presProps" Target="pres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0D546-A97E-4D9A-AEFE-2DEF63355F3D}" type="datetimeFigureOut">
              <a:rPr lang="ru-RU" smtClean="0"/>
              <a:t>11.06.2021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AA9A6-59C7-4C28-BEAB-4AC794EBBD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8271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0D546-A97E-4D9A-AEFE-2DEF63355F3D}" type="datetimeFigureOut">
              <a:rPr lang="ru-RU" smtClean="0"/>
              <a:t>11.06.2021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AA9A6-59C7-4C28-BEAB-4AC794EBBD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2962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0D546-A97E-4D9A-AEFE-2DEF63355F3D}" type="datetimeFigureOut">
              <a:rPr lang="ru-RU" smtClean="0"/>
              <a:t>11.06.2021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AA9A6-59C7-4C28-BEAB-4AC794EBBD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9410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0D546-A97E-4D9A-AEFE-2DEF63355F3D}" type="datetimeFigureOut">
              <a:rPr lang="ru-RU" smtClean="0"/>
              <a:t>11.06.2021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AA9A6-59C7-4C28-BEAB-4AC794EBBD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6139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0D546-A97E-4D9A-AEFE-2DEF63355F3D}" type="datetimeFigureOut">
              <a:rPr lang="ru-RU" smtClean="0"/>
              <a:t>11.06.2021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AA9A6-59C7-4C28-BEAB-4AC794EBBD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3611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0D546-A97E-4D9A-AEFE-2DEF63355F3D}" type="datetimeFigureOut">
              <a:rPr lang="ru-RU" smtClean="0"/>
              <a:t>11.06.2021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AA9A6-59C7-4C28-BEAB-4AC794EBBD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8260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0D546-A97E-4D9A-AEFE-2DEF63355F3D}" type="datetimeFigureOut">
              <a:rPr lang="ru-RU" smtClean="0"/>
              <a:t>11.06.2021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AA9A6-59C7-4C28-BEAB-4AC794EBBD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5315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0D546-A97E-4D9A-AEFE-2DEF63355F3D}" type="datetimeFigureOut">
              <a:rPr lang="ru-RU" smtClean="0"/>
              <a:t>11.06.2021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AA9A6-59C7-4C28-BEAB-4AC794EBBD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516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0D546-A97E-4D9A-AEFE-2DEF63355F3D}" type="datetimeFigureOut">
              <a:rPr lang="ru-RU" smtClean="0"/>
              <a:t>11.06.2021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AA9A6-59C7-4C28-BEAB-4AC794EBBD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6006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0D546-A97E-4D9A-AEFE-2DEF63355F3D}" type="datetimeFigureOut">
              <a:rPr lang="ru-RU" smtClean="0"/>
              <a:t>11.06.2021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AA9A6-59C7-4C28-BEAB-4AC794EBBD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9974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0D546-A97E-4D9A-AEFE-2DEF63355F3D}" type="datetimeFigureOut">
              <a:rPr lang="ru-RU" smtClean="0"/>
              <a:t>11.06.2021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9AA9A6-59C7-4C28-BEAB-4AC794EBBD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0479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13" Type="http://schemas.openxmlformats.org/officeDocument/2006/relationships/image" Target="../media/image1.jpg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60D546-A97E-4D9A-AEFE-2DEF63355F3D}" type="datetimeFigureOut">
              <a:rPr lang="ru-RU" smtClean="0"/>
              <a:t>11.06.2021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9AA9A6-59C7-4C28-BEAB-4AC794EBBD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56049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 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 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 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 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 /><Relationship Id="rId2" Type="http://schemas.openxmlformats.org/officeDocument/2006/relationships/image" Target="../media/image2.jpg" /><Relationship Id="rId1" Type="http://schemas.openxmlformats.org/officeDocument/2006/relationships/slideLayout" Target="../slideLayouts/slideLayout2.xml" /><Relationship Id="rId4" Type="http://schemas.openxmlformats.org/officeDocument/2006/relationships/image" Target="../media/image4.jpeg" 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 /><Relationship Id="rId2" Type="http://schemas.openxmlformats.org/officeDocument/2006/relationships/image" Target="../media/image5.png" /><Relationship Id="rId1" Type="http://schemas.openxmlformats.org/officeDocument/2006/relationships/slideLayout" Target="../slideLayouts/slideLayout6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Использование </a:t>
            </a:r>
            <a:r>
              <a:rPr lang="ru-RU" sz="3600" dirty="0" err="1">
                <a:latin typeface="Arial" panose="020B0604020202020204" pitchFamily="34" charset="0"/>
                <a:cs typeface="Arial" panose="020B0604020202020204" pitchFamily="34" charset="0"/>
              </a:rPr>
              <a:t>лэпбука</a:t>
            </a:r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 в работе по формированию элементарных математических представлений у детей среднего дошкольного возраста.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975565" y="4206239"/>
            <a:ext cx="4489269" cy="1064623"/>
          </a:xfrm>
        </p:spPr>
        <p:txBody>
          <a:bodyPr/>
          <a:lstStyle/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Выполнила: Денисова Июлия</a:t>
            </a:r>
          </a:p>
          <a:p>
            <a:pPr algn="just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Руководитель: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Ширипова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М.Б.</a:t>
            </a:r>
          </a:p>
        </p:txBody>
      </p:sp>
    </p:spTree>
    <p:extLst>
      <p:ext uri="{BB962C8B-B14F-4D97-AF65-F5344CB8AC3E}">
        <p14:creationId xmlns:p14="http://schemas.microsoft.com/office/powerpoint/2010/main" val="851680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5137" y="1867353"/>
            <a:ext cx="10515600" cy="1325563"/>
          </a:xfrm>
        </p:spPr>
        <p:txBody>
          <a:bodyPr>
            <a:noAutofit/>
          </a:bodyPr>
          <a:lstStyle/>
          <a:p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Цель исследования: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теоретическое исследование использования </a:t>
            </a:r>
            <a:r>
              <a:rPr lang="ru-RU" sz="2400" dirty="0" err="1">
                <a:latin typeface="Arial" panose="020B0604020202020204" pitchFamily="34" charset="0"/>
                <a:cs typeface="Arial" panose="020B0604020202020204" pitchFamily="34" charset="0"/>
              </a:rPr>
              <a:t>лэпбука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в работе по формированию элементарных математических представлений у детей среднего дошкольного возраста.</a:t>
            </a:r>
            <a:b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Объект исследования: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работа по формированию элементарных математических представлений у детей среднего дошкольного возраста.</a:t>
            </a:r>
            <a:b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Предмет исследования: </a:t>
            </a:r>
            <a:r>
              <a:rPr lang="ru-RU" sz="2400" dirty="0" err="1">
                <a:latin typeface="Arial" panose="020B0604020202020204" pitchFamily="34" charset="0"/>
                <a:cs typeface="Arial" panose="020B0604020202020204" pitchFamily="34" charset="0"/>
              </a:rPr>
              <a:t>лэпбук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, как средство формирования элементарных математических представлений у детей среднего дошкольного возраста.</a:t>
            </a:r>
          </a:p>
        </p:txBody>
      </p:sp>
    </p:spTree>
    <p:extLst>
      <p:ext uri="{BB962C8B-B14F-4D97-AF65-F5344CB8AC3E}">
        <p14:creationId xmlns:p14="http://schemas.microsoft.com/office/powerpoint/2010/main" val="605842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0452" y="2128612"/>
            <a:ext cx="10515600" cy="1325563"/>
          </a:xfrm>
        </p:spPr>
        <p:txBody>
          <a:bodyPr>
            <a:noAutofit/>
          </a:bodyPr>
          <a:lstStyle/>
          <a:p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Задачи:</a:t>
            </a:r>
            <a:b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-Рассмотреть современные подходы к организации формирования математических представлений у дошкольников в соответствии с требованиями Федерального Государственного Образовательного Стандарта ДО;</a:t>
            </a:r>
            <a:b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-Раскрыть особенности формирования элементарных математических представлений у детей среднего возраста;</a:t>
            </a:r>
            <a:b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-Дать характеристику </a:t>
            </a:r>
            <a:r>
              <a:rPr lang="ru-RU" sz="2400" dirty="0" err="1">
                <a:latin typeface="Arial" panose="020B0604020202020204" pitchFamily="34" charset="0"/>
                <a:cs typeface="Arial" panose="020B0604020202020204" pitchFamily="34" charset="0"/>
              </a:rPr>
              <a:t>лэпбука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как одного из средств обучения;</a:t>
            </a:r>
            <a:b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- Раскрыть возможности использования </a:t>
            </a:r>
            <a:r>
              <a:rPr lang="ru-RU" sz="2400" dirty="0" err="1">
                <a:latin typeface="Arial" panose="020B0604020202020204" pitchFamily="34" charset="0"/>
                <a:cs typeface="Arial" panose="020B0604020202020204" pitchFamily="34" charset="0"/>
              </a:rPr>
              <a:t>лэпбука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 в работе по формированию элементарных математических представлений у детей среднего дошкольного возраста.</a:t>
            </a:r>
          </a:p>
        </p:txBody>
      </p:sp>
    </p:spTree>
    <p:extLst>
      <p:ext uri="{BB962C8B-B14F-4D97-AF65-F5344CB8AC3E}">
        <p14:creationId xmlns:p14="http://schemas.microsoft.com/office/powerpoint/2010/main" val="2148732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948" y="1279525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  Что же такое </a:t>
            </a:r>
            <a:r>
              <a:rPr lang="ru-RU" sz="3600" dirty="0" err="1">
                <a:latin typeface="Arial" panose="020B0604020202020204" pitchFamily="34" charset="0"/>
                <a:cs typeface="Arial" panose="020B0604020202020204" pitchFamily="34" charset="0"/>
              </a:rPr>
              <a:t>лэпбук</a:t>
            </a:r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b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Это самодельная интерактивная папка с кармашками, дверками, окошками, вкладками и подвижными деталями, в которой находится информация в виде рисунков, небольших текстов, диаграмм и графиков в любой форме по какой-то теме.</a:t>
            </a:r>
          </a:p>
        </p:txBody>
      </p:sp>
    </p:spTree>
    <p:extLst>
      <p:ext uri="{BB962C8B-B14F-4D97-AF65-F5344CB8AC3E}">
        <p14:creationId xmlns:p14="http://schemas.microsoft.com/office/powerpoint/2010/main" val="596207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3777" y="2507434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sz="3100" b="0" i="0" dirty="0" err="1">
                <a:solidFill>
                  <a:srgbClr val="212529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Лэпбук</a:t>
            </a:r>
            <a:r>
              <a:rPr lang="ru-RU" sz="3100" b="0" i="0" dirty="0">
                <a:solidFill>
                  <a:srgbClr val="212529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отвечает требованиям ФГОС и обеспечивает:</a:t>
            </a:r>
            <a:br>
              <a:rPr lang="ru-RU" sz="3100" b="0" i="0" dirty="0">
                <a:solidFill>
                  <a:srgbClr val="212529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100" b="0" i="0" dirty="0">
                <a:solidFill>
                  <a:srgbClr val="212529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-возможность учитывать индивидуальные способности детей (задания -разной сложности);</a:t>
            </a:r>
            <a:br>
              <a:rPr lang="ru-RU" sz="3100" b="0" i="0" dirty="0">
                <a:solidFill>
                  <a:srgbClr val="212529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100" b="0" i="0" dirty="0">
                <a:solidFill>
                  <a:srgbClr val="212529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-разнообразие игровых заданий;</a:t>
            </a:r>
            <a:br>
              <a:rPr lang="ru-RU" sz="3100" b="0" i="0" dirty="0">
                <a:solidFill>
                  <a:srgbClr val="212529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100" b="0" i="0" dirty="0">
                <a:solidFill>
                  <a:srgbClr val="212529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-интегрирование разных видов детской деятельности (речевую, познавательную, игровую);</a:t>
            </a:r>
            <a:br>
              <a:rPr lang="ru-RU" sz="3100" b="0" i="0" dirty="0">
                <a:solidFill>
                  <a:srgbClr val="212529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100" b="0" i="0" dirty="0">
                <a:solidFill>
                  <a:srgbClr val="212529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-возможность структурировать сложную информацию;</a:t>
            </a:r>
            <a:br>
              <a:rPr lang="ru-RU" sz="3100" b="0" i="0" dirty="0">
                <a:solidFill>
                  <a:srgbClr val="212529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100" b="0" i="0" dirty="0">
                <a:solidFill>
                  <a:srgbClr val="212529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-возможность разнообразить самую скучную тему;</a:t>
            </a:r>
            <a:br>
              <a:rPr lang="ru-RU" sz="3100" b="0" i="0" dirty="0">
                <a:solidFill>
                  <a:srgbClr val="212529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100" b="0" i="0" dirty="0">
                <a:solidFill>
                  <a:srgbClr val="212529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-научить простому способу запоминания;</a:t>
            </a:r>
            <a:br>
              <a:rPr lang="ru-RU" sz="3100" b="0" i="0" dirty="0">
                <a:solidFill>
                  <a:srgbClr val="212529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100" b="0" i="0" dirty="0">
                <a:solidFill>
                  <a:srgbClr val="212529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-компактное хранение (большое количество разных заданий и игр в одной папке);</a:t>
            </a:r>
            <a:br>
              <a:rPr lang="ru-RU" sz="3100" b="0" i="0" dirty="0">
                <a:solidFill>
                  <a:srgbClr val="212529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100" b="0" i="0" dirty="0">
                <a:solidFill>
                  <a:srgbClr val="212529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-вариативность использования заданий;</a:t>
            </a:r>
            <a:br>
              <a:rPr lang="ru-RU" sz="3100" b="0" i="0" dirty="0">
                <a:solidFill>
                  <a:srgbClr val="212529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100" b="0" i="0" dirty="0">
                <a:solidFill>
                  <a:srgbClr val="212529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-возможность добавлять новые задания в «кармашки».</a:t>
            </a:r>
            <a:br>
              <a:rPr lang="ru-RU" b="0" i="0" dirty="0">
                <a:solidFill>
                  <a:srgbClr val="212529"/>
                </a:solidFill>
                <a:effectLst/>
                <a:latin typeface="Arial" panose="020B0604020202020204" pitchFamily="34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86976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Примеры </a:t>
            </a:r>
            <a:r>
              <a:rPr lang="ru-RU" sz="3600" dirty="0" err="1">
                <a:latin typeface="Arial" panose="020B0604020202020204" pitchFamily="34" charset="0"/>
                <a:cs typeface="Arial" panose="020B0604020202020204" pitchFamily="34" charset="0"/>
              </a:rPr>
              <a:t>лэпбуков</a:t>
            </a:r>
            <a:r>
              <a:rPr lang="ru-RU" sz="360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782" y="1249942"/>
            <a:ext cx="4302972" cy="322722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5242" y="928258"/>
            <a:ext cx="4144222" cy="310816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9005" y="3131629"/>
            <a:ext cx="4772297" cy="357922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85012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770074"/>
            <a:ext cx="10515600" cy="1325563"/>
          </a:xfrm>
        </p:spPr>
        <p:txBody>
          <a:bodyPr/>
          <a:lstStyle/>
          <a:p>
            <a:pPr algn="ctr"/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Спасибо за внимание!!!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backgroundMark x1="50391" y1="33056" x2="49375" y2="3444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8702" t="12930" r="28052" b="15959"/>
          <a:stretch/>
        </p:blipFill>
        <p:spPr>
          <a:xfrm>
            <a:off x="3696789" y="1815737"/>
            <a:ext cx="4349932" cy="4023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8404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66</Words>
  <Application>Microsoft Office PowerPoint</Application>
  <PresentationFormat>Широкоэкранный</PresentationFormat>
  <Paragraphs>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Использование лэпбука в работе по формированию элементарных математических представлений у детей среднего дошкольного возраста.</vt:lpstr>
      <vt:lpstr>Цель исследования: теоретическое исследование использования лэпбука в работе по формированию элементарных математических представлений у детей среднего дошкольного возраста.  Объект исследования: работа по формированию элементарных математических представлений у детей среднего дошкольного возраста.  Предмет исследования: лэпбук, как средство формирования элементарных математических представлений у детей среднего дошкольного возраста.</vt:lpstr>
      <vt:lpstr>Задачи:  -Рассмотреть современные подходы к организации формирования математических представлений у дошкольников в соответствии с требованиями Федерального Государственного Образовательного Стандарта ДО;  -Раскрыть особенности формирования элементарных математических представлений у детей среднего возраста;  -Дать характеристику лэпбука как одного из средств обучения;  - Раскрыть возможности использования лэпбука в работе по формированию элементарных математических представлений у детей среднего дошкольного возраста.</vt:lpstr>
      <vt:lpstr>                         Что же такое лэпбук?  Это самодельная интерактивная папка с кармашками, дверками, окошками, вкладками и подвижными деталями, в которой находится информация в виде рисунков, небольших текстов, диаграмм и графиков в любой форме по какой-то теме.</vt:lpstr>
      <vt:lpstr>Лэпбук отвечает требованиям ФГОС и обеспечивает: -возможность учитывать индивидуальные способности детей (задания -разной сложности); -разнообразие игровых заданий; -интегрирование разных видов детской деятельности (речевую, познавательную, игровую); -возможность структурировать сложную информацию; -возможность разнообразить самую скучную тему; -научить простому способу запоминания; -компактное хранение (большое количество разных заданий и игр в одной папке); -вариативность использования заданий; -возможность добавлять новые задания в «кармашки». </vt:lpstr>
      <vt:lpstr>Примеры лэпбуков:</vt:lpstr>
      <vt:lpstr>Спасибо за внимание!!!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лэпбука в работе по формированию элементарных математических представлений у детей среднего дошкольного возраста.</dc:title>
  <dc:creator>Июлия Денисова</dc:creator>
  <cp:lastModifiedBy>Июлия Денисова</cp:lastModifiedBy>
  <cp:revision>6</cp:revision>
  <dcterms:created xsi:type="dcterms:W3CDTF">2021-06-02T00:52:26Z</dcterms:created>
  <dcterms:modified xsi:type="dcterms:W3CDTF">2021-06-10T15:53:01Z</dcterms:modified>
</cp:coreProperties>
</file>