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309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DA184-7663-4545-94FE-D9CBFCD31F4E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37709-C194-45EC-8B7C-6C517F0B8C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5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475706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Обувь</a:t>
            </a:r>
            <a:endParaRPr lang="ru-RU" sz="9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Выполнила: учитель-логопед </a:t>
            </a:r>
          </a:p>
          <a:p>
            <a:pPr algn="r"/>
            <a:r>
              <a:rPr lang="ru-RU" sz="2400" i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Соловетская</a:t>
            </a:r>
            <a:r>
              <a:rPr lang="ru-RU" sz="240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Наталья Николаевна</a:t>
            </a:r>
            <a:endParaRPr lang="ru-RU" sz="2400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89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Чего не хватает?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ae01.alicdn.com/kf/HTB1OoqnSVXXXXXFaXXXq6xXFXXXF/COZUL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1628800"/>
            <a:ext cx="4715743" cy="471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09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Какая картинка лишняя?</a:t>
            </a:r>
            <a:endParaRPr lang="ru-RU" sz="40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xn--m1acbmma6e.xn--p1ai/thumb/2/Qfz838OrBGtT-l01EMkHjA/800r800/d/tufli_iz_tekstily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2088232" cy="147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rintonic.ru/uploads/images/2016/04/15/.tmb/thumb_img_5710abf09fb6e_resize_900_5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2"/>
            <a:ext cx="2304256" cy="207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rintonic.ru/uploads/images/2016/04/15/img_5710ac69716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60" y="3324260"/>
            <a:ext cx="1800200" cy="196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t03.kakprosto.ru/images/article/2014/3/1/140704_5310fc19847235310fc198475f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260" y="5013176"/>
            <a:ext cx="2160437" cy="16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34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ая картинка лишняя?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tatic.dochkisinochki.ru/upload/_catalog/ad/04/88/GL000386955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7672"/>
            <a:ext cx="2592288" cy="277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rancheska45.f.r.pic.centerblog.net/0_879eb_dd988ac6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34306" flipV="1">
            <a:off x="953548" y="3922679"/>
            <a:ext cx="2548575" cy="201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atic.dochkisinochki.ru/upload/img_loader/7f/0a/e6/GL000675861bJ03282_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04504" y="1495245"/>
            <a:ext cx="2526163" cy="270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scartdemo.energothemes.com/vivashop/images/detailed/2/6546498465262165494984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554" y="4221089"/>
            <a:ext cx="2866886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44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Какая картинка лишняя?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tatic.dochkisinochki.ru/upload/_catalog/dd/b3/d8/GL000303398dBS6980_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16" y="1497400"/>
            <a:ext cx="2368291" cy="274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g04.s.alicdn.com/kf/HTB1x5jIFVXXXXcBXXXXq6xXFXXX1/206028364/HTB1x5jIFVXXXXcBXXXXq6xXFXXX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15" y="4293096"/>
            <a:ext cx="2785089" cy="18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ages.ua.prom.st/532673004_w640_h640_img_76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63167"/>
            <a:ext cx="2436102" cy="247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andalik.com.ua/thumbnails/files/products/Rezina/IMG_8395_edited-1600x12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69" y="4149080"/>
            <a:ext cx="2851787" cy="213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8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Какая картинка лишняя?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www.esky.ru/upload/iblock/593/es_gl000461213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2736304" cy="293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dn1.ozone.ru/multimedia/10366367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353" y="1484784"/>
            <a:ext cx="2592288" cy="207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korablik.ru/upload/iblock/dd1/dd1938ad6e0c8ace9be14f06f70e0d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592" y="3741093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skidka-ekb.ru/images/prodacts/sourse/79791/79791339_lakirovannyie-tufli-krasnogo-tsveta-pretty-ballerinas-detski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3741093"/>
            <a:ext cx="2784251" cy="278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79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Обведи и раскрась туфельку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preschoolactivities.us/wp-content/uploads/2015/03/shoes-trace-li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57254"/>
            <a:ext cx="56769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3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Назови, что видишь?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umitoy.ru/upload/iblock/8bc/8bcb8f5f84861e0842d329441159d2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4519262" cy="427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1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Чего не хватает?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cdn1.ozone.ru/multimedia/1028464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333323" cy="39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0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Чего не хватает?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dn1.ozone.ru/multimedia/1021908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94288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71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44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Обувь</vt:lpstr>
      <vt:lpstr>Какая картинка лишняя?</vt:lpstr>
      <vt:lpstr>Какая картинка лишняя?</vt:lpstr>
      <vt:lpstr>Какая картинка лишняя?</vt:lpstr>
      <vt:lpstr>Какая картинка лишняя?</vt:lpstr>
      <vt:lpstr>Обведи и раскрась туфельку</vt:lpstr>
      <vt:lpstr>Назови, что видишь?</vt:lpstr>
      <vt:lpstr>Чего не хватает?</vt:lpstr>
      <vt:lpstr>Чего не хватает?</vt:lpstr>
      <vt:lpstr>Чего не хватает?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Обувь</dc:title>
  <dc:creator>admin</dc:creator>
  <cp:lastModifiedBy>admin</cp:lastModifiedBy>
  <cp:revision>7</cp:revision>
  <dcterms:created xsi:type="dcterms:W3CDTF">2020-10-27T16:35:27Z</dcterms:created>
  <dcterms:modified xsi:type="dcterms:W3CDTF">2020-10-27T18:24:04Z</dcterms:modified>
</cp:coreProperties>
</file>