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7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99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328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738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344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324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2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2496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052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8255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9286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098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4D125-5AA4-4580-BB08-5A4C0E9DB49E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67CA5-BDB9-419D-8E8A-E972459F1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162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8479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Задание: выпишите из предложения словосочетание прил.+ сущ.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/>
              <a:t>Возьми стакан гречневой крупы.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18694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1380" y="185239"/>
            <a:ext cx="8160793" cy="65593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7631" y="1470125"/>
            <a:ext cx="49429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Что я знаю об имени </a:t>
            </a:r>
          </a:p>
          <a:p>
            <a:r>
              <a:rPr lang="ru-RU" sz="4000" b="1" dirty="0" smtClean="0"/>
              <a:t>прилагательном?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27368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2324" y="182952"/>
            <a:ext cx="8160793" cy="65593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41802" y="1565659"/>
            <a:ext cx="2696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Признак</a:t>
            </a:r>
            <a:r>
              <a:rPr lang="ru-RU" sz="2400" b="1" dirty="0" smtClean="0">
                <a:solidFill>
                  <a:srgbClr val="00B0F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предмета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42377" y="182952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зависит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41802" y="2288991"/>
            <a:ext cx="29694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На вопросы: Какой?</a:t>
            </a:r>
          </a:p>
          <a:p>
            <a:r>
              <a:rPr lang="ru-RU" sz="2400" dirty="0" err="1" smtClean="0">
                <a:solidFill>
                  <a:srgbClr val="FF0000"/>
                </a:solidFill>
              </a:rPr>
              <a:t>Какая?Какое</a:t>
            </a:r>
            <a:r>
              <a:rPr lang="ru-RU" sz="2400" dirty="0" smtClean="0">
                <a:solidFill>
                  <a:srgbClr val="FF0000"/>
                </a:solidFill>
              </a:rPr>
              <a:t>? Какие?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4729" y="4718292"/>
            <a:ext cx="11779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родам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05472" y="4718292"/>
            <a:ext cx="1168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числам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11205" y="4621742"/>
            <a:ext cx="1424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падежам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94142" y="5919295"/>
            <a:ext cx="9957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-</a:t>
            </a:r>
            <a:r>
              <a:rPr lang="ru-RU" sz="2000" b="1" dirty="0" err="1" smtClean="0">
                <a:solidFill>
                  <a:srgbClr val="FF0000"/>
                </a:solidFill>
              </a:rPr>
              <a:t>ая</a:t>
            </a:r>
            <a:r>
              <a:rPr lang="ru-RU" sz="2000" b="1" dirty="0" smtClean="0">
                <a:solidFill>
                  <a:srgbClr val="FF0000"/>
                </a:solidFill>
              </a:rPr>
              <a:t>,-</a:t>
            </a:r>
            <a:r>
              <a:rPr lang="ru-RU" sz="2000" b="1" dirty="0" err="1" smtClean="0">
                <a:solidFill>
                  <a:srgbClr val="FF0000"/>
                </a:solidFill>
              </a:rPr>
              <a:t>ое</a:t>
            </a:r>
            <a:r>
              <a:rPr lang="ru-RU" sz="20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- ой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8053" y="6096782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err="1" smtClean="0">
                <a:solidFill>
                  <a:srgbClr val="FF0000"/>
                </a:solidFill>
              </a:rPr>
              <a:t>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82698" y="5919295"/>
            <a:ext cx="502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748558" y="6096782"/>
            <a:ext cx="502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110836" y="5906260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-</a:t>
            </a:r>
            <a:r>
              <a:rPr lang="ru-RU" dirty="0" err="1" smtClean="0">
                <a:solidFill>
                  <a:srgbClr val="FF0000"/>
                </a:solidFill>
              </a:rPr>
              <a:t>ую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645" y="6139613"/>
            <a:ext cx="57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--</a:t>
            </a:r>
            <a:r>
              <a:rPr lang="ru-RU" dirty="0" smtClean="0">
                <a:solidFill>
                  <a:srgbClr val="FF0000"/>
                </a:solidFill>
              </a:rPr>
              <a:t>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72233" y="5906259"/>
            <a:ext cx="502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631" y="1470125"/>
            <a:ext cx="494295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Что я знаю об имени </a:t>
            </a:r>
          </a:p>
          <a:p>
            <a:r>
              <a:rPr lang="ru-RU" sz="4000" b="1" dirty="0" smtClean="0"/>
              <a:t>прилагательном?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1878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230" y="2780778"/>
            <a:ext cx="9580728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Добрым семенем поле засевать – никогда нужды не знать.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7132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53401"/>
            <a:ext cx="10515600" cy="3875799"/>
          </a:xfrm>
        </p:spPr>
        <p:txBody>
          <a:bodyPr>
            <a:normAutofit/>
          </a:bodyPr>
          <a:lstStyle/>
          <a:p>
            <a:r>
              <a:rPr lang="ru-RU" b="1" dirty="0" smtClean="0"/>
              <a:t>Парус одинокий – </a:t>
            </a:r>
            <a:r>
              <a:rPr lang="ru-RU" b="1" dirty="0" err="1" smtClean="0"/>
              <a:t>одинокий</a:t>
            </a:r>
            <a:r>
              <a:rPr lang="ru-RU" b="1" dirty="0" smtClean="0"/>
              <a:t> – </a:t>
            </a:r>
            <a:r>
              <a:rPr lang="ru-RU" b="1" dirty="0" err="1" smtClean="0"/>
              <a:t>прилаг</a:t>
            </a:r>
            <a:r>
              <a:rPr lang="ru-RU" b="1" dirty="0" smtClean="0"/>
              <a:t>., ед.ч., И.п., м.р.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тумане </a:t>
            </a:r>
            <a:r>
              <a:rPr lang="ru-RU" b="1" dirty="0" err="1" smtClean="0"/>
              <a:t>голубом</a:t>
            </a:r>
            <a:r>
              <a:rPr lang="ru-RU" b="1" dirty="0" smtClean="0"/>
              <a:t> – </a:t>
            </a:r>
            <a:r>
              <a:rPr lang="ru-RU" b="1" dirty="0" err="1" smtClean="0"/>
              <a:t>голубом</a:t>
            </a:r>
            <a:r>
              <a:rPr lang="ru-RU" b="1" dirty="0" smtClean="0"/>
              <a:t> – </a:t>
            </a:r>
            <a:r>
              <a:rPr lang="ru-RU" b="1" dirty="0" err="1" smtClean="0"/>
              <a:t>прилаг</a:t>
            </a:r>
            <a:r>
              <a:rPr lang="ru-RU" b="1" dirty="0" smtClean="0"/>
              <a:t>., ед.ч., П.п., м.р.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81</Words>
  <Application>Microsoft Office PowerPoint</Application>
  <PresentationFormat>Произвольный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Задание: выпишите из предложения словосочетание прил.+ сущ.  Возьми стакан гречневой крупы.</vt:lpstr>
      <vt:lpstr>Слайд 2</vt:lpstr>
      <vt:lpstr>Слайд 3</vt:lpstr>
      <vt:lpstr>Добрым семенем поле засевать – никогда нужды не знать.</vt:lpstr>
      <vt:lpstr>Парус одинокий – одинокий – прилаг., ед.ч., И.п., м.р.  В тумане голубом – голубом – прилаг., ед.ч., П.п., м.р.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Задание: выпишите из преложения словосочетание прил.+ сущ.  Возьми стакан гречневой крупы.</dc:title>
  <dc:creator>RePack by Diakov</dc:creator>
  <cp:lastModifiedBy>Велина</cp:lastModifiedBy>
  <cp:revision>8</cp:revision>
  <dcterms:created xsi:type="dcterms:W3CDTF">2021-05-11T11:11:18Z</dcterms:created>
  <dcterms:modified xsi:type="dcterms:W3CDTF">2021-05-13T04:35:25Z</dcterms:modified>
</cp:coreProperties>
</file>