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81" d="100"/>
          <a:sy n="81" d="100"/>
        </p:scale>
        <p:origin x="-3300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592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705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910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17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497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281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36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143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7566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673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638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A6183-22C8-4BA5-BE57-72DD394C84E6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1AFF1-F3F4-47A1-B1AE-EDB991A7B6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272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18465">
            <a:off x="3960762" y="5593040"/>
            <a:ext cx="2310672" cy="30808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35903"/>
            <a:ext cx="67056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Весь мир в твоих ладошках(</a:t>
            </a:r>
            <a:r>
              <a:rPr lang="ru-RU" sz="2800" dirty="0" err="1" smtClean="0">
                <a:latin typeface="Monotype Corsiva" panose="03010101010201010101" pitchFamily="66" charset="0"/>
              </a:rPr>
              <a:t>пластилинография</a:t>
            </a:r>
            <a:r>
              <a:rPr lang="ru-RU" sz="2800" dirty="0" smtClean="0">
                <a:latin typeface="Monotype Corsiva" panose="03010101010201010101" pitchFamily="66" charset="0"/>
              </a:rPr>
              <a:t> )</a:t>
            </a:r>
          </a:p>
          <a:p>
            <a:pPr algn="ctr"/>
            <a:r>
              <a:rPr lang="ru-RU" sz="2800" dirty="0" smtClean="0">
                <a:latin typeface="Monotype Corsiva" panose="03010101010201010101" pitchFamily="66" charset="0"/>
              </a:rPr>
              <a:t> </a:t>
            </a:r>
            <a:r>
              <a:rPr lang="ru-RU" sz="2800" dirty="0" smtClean="0">
                <a:latin typeface="Monotype Corsiva" panose="03010101010201010101" pitchFamily="66" charset="0"/>
              </a:rPr>
              <a:t>«Цветок для мамы» </a:t>
            </a:r>
            <a:endParaRPr lang="ru-RU" sz="2800" dirty="0"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3935" y="1290010"/>
            <a:ext cx="64817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Цель</a:t>
            </a:r>
            <a:r>
              <a:rPr lang="ru-RU" dirty="0"/>
              <a:t>: Выполнение </a:t>
            </a:r>
            <a:r>
              <a:rPr lang="ru-RU" dirty="0" smtClean="0"/>
              <a:t>цветка </a:t>
            </a:r>
            <a:r>
              <a:rPr lang="ru-RU" dirty="0"/>
              <a:t>в технике </a:t>
            </a:r>
            <a:r>
              <a:rPr lang="ru-RU" dirty="0" err="1"/>
              <a:t>пластилинография</a:t>
            </a:r>
            <a:r>
              <a:rPr lang="ru-RU" dirty="0"/>
              <a:t>.</a:t>
            </a:r>
          </a:p>
          <a:p>
            <a:r>
              <a:rPr lang="ru-RU" b="1" dirty="0"/>
              <a:t>Задачи:</a:t>
            </a:r>
            <a:endParaRPr lang="ru-RU" dirty="0"/>
          </a:p>
          <a:p>
            <a:r>
              <a:rPr lang="ru-RU" dirty="0" smtClean="0"/>
              <a:t>1.Формировать </a:t>
            </a:r>
            <a:r>
              <a:rPr lang="ru-RU" dirty="0"/>
              <a:t>умение размазывать пальцем пластилин </a:t>
            </a:r>
            <a:r>
              <a:rPr lang="ru-RU" dirty="0" smtClean="0"/>
              <a:t>и формировать из него лепесток</a:t>
            </a:r>
          </a:p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/>
              <a:t>Воспитывать у детей трудолюбие, умение доводить начатое до конца.</a:t>
            </a:r>
          </a:p>
          <a:p>
            <a:r>
              <a:rPr lang="ru-RU" dirty="0" smtClean="0"/>
              <a:t>3. </a:t>
            </a:r>
            <a:r>
              <a:rPr lang="ru-RU" dirty="0"/>
              <a:t>Развивать творческие способности.</a:t>
            </a:r>
          </a:p>
          <a:p>
            <a:r>
              <a:rPr lang="ru-RU" dirty="0" smtClean="0"/>
              <a:t>4. </a:t>
            </a:r>
            <a:r>
              <a:rPr lang="ru-RU" dirty="0"/>
              <a:t>Развивать мелкую моторику пальцев рук.</a:t>
            </a:r>
          </a:p>
          <a:p>
            <a:r>
              <a:rPr lang="ru-RU" b="1" u="sng" dirty="0"/>
              <a:t>Образовательная среда</a:t>
            </a:r>
            <a:endParaRPr lang="ru-RU" dirty="0"/>
          </a:p>
          <a:p>
            <a:r>
              <a:rPr lang="ru-RU" b="1" dirty="0"/>
              <a:t>ППС:</a:t>
            </a:r>
            <a:r>
              <a:rPr lang="ru-RU" dirty="0"/>
              <a:t> Иллюстрации, картинки с изображением </a:t>
            </a:r>
            <a:r>
              <a:rPr lang="ru-RU" dirty="0" smtClean="0"/>
              <a:t>розы, </a:t>
            </a:r>
            <a:r>
              <a:rPr lang="ru-RU" dirty="0" err="1" smtClean="0"/>
              <a:t>пластелин</a:t>
            </a:r>
            <a:endParaRPr lang="ru-RU" dirty="0" smtClean="0"/>
          </a:p>
          <a:p>
            <a:r>
              <a:rPr lang="ru-RU" b="1" dirty="0" smtClean="0"/>
              <a:t>Характер </a:t>
            </a:r>
            <a:r>
              <a:rPr lang="ru-RU" b="1" dirty="0"/>
              <a:t>взаимодействия: «</a:t>
            </a:r>
            <a:r>
              <a:rPr lang="ru-RU" dirty="0"/>
              <a:t>Взрослый - ребёнок» - </a:t>
            </a:r>
            <a:r>
              <a:rPr lang="ru-RU" dirty="0" err="1"/>
              <a:t>внеситуативно</a:t>
            </a:r>
            <a:r>
              <a:rPr lang="ru-RU" dirty="0"/>
              <a:t> - познавательное. «Ребёнок - ребёнок» - эмоционально - практическое.                                                              </a:t>
            </a:r>
            <a:r>
              <a:rPr lang="ru-RU" b="1" dirty="0"/>
              <a:t>Форма организации: </a:t>
            </a:r>
            <a:r>
              <a:rPr lang="ru-RU" dirty="0"/>
              <a:t>Индивидуальный.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2999">
            <a:off x="438250" y="5554309"/>
            <a:ext cx="2159163" cy="287888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2" t="9391" r="11325" b="4556"/>
          <a:stretch/>
        </p:blipFill>
        <p:spPr>
          <a:xfrm>
            <a:off x="2250830" y="6229486"/>
            <a:ext cx="1981201" cy="28744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194970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0325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99</Words>
  <Application>Microsoft Office PowerPoint</Application>
  <PresentationFormat>Лист A4 (210x297 мм)</PresentationFormat>
  <Paragraphs>11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Кошкина</dc:creator>
  <cp:lastModifiedBy>User</cp:lastModifiedBy>
  <cp:revision>3</cp:revision>
  <dcterms:created xsi:type="dcterms:W3CDTF">2020-12-13T10:46:13Z</dcterms:created>
  <dcterms:modified xsi:type="dcterms:W3CDTF">2021-04-12T07:49:42Z</dcterms:modified>
</cp:coreProperties>
</file>