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285728"/>
            <a:ext cx="8643998" cy="1071546"/>
          </a:xfrm>
        </p:spPr>
        <p:txBody>
          <a:bodyPr>
            <a:normAutofit/>
          </a:bodyPr>
          <a:lstStyle/>
          <a:p>
            <a:r>
              <a:rPr lang="ru-RU" i="1" dirty="0"/>
              <a:t>Итоговый урок  литературы в 5 классе.</a:t>
            </a:r>
          </a:p>
          <a:p>
            <a:r>
              <a:rPr lang="ru-RU" i="1" dirty="0"/>
              <a:t>Учитель – Гаврилова А.Е.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8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Литературная викторина.</a:t>
            </a:r>
          </a:p>
        </p:txBody>
      </p:sp>
      <p:pic>
        <p:nvPicPr>
          <p:cNvPr id="4" name="Рисунок 3" descr="Library-Book-1024x678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4546" y="3357562"/>
            <a:ext cx="4857752" cy="32163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2 конкурс - «Назови произведение»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 algn="ctr">
              <a:buNone/>
            </a:pPr>
            <a:r>
              <a:rPr lang="ru-RU" dirty="0"/>
              <a:t>«Пришли впервые печенеги на Русскую землю, а Святослав был тогда в </a:t>
            </a:r>
            <a:r>
              <a:rPr lang="ru-RU" dirty="0" err="1"/>
              <a:t>Переяславце</a:t>
            </a:r>
            <a:r>
              <a:rPr lang="ru-RU" dirty="0"/>
              <a:t> на Дунае. И затворилась Ольга в Киеве со внуками своими. И осадили печенеги город силою великой: было их бесчисленное множество вокруг города. И нельзя было ни выйти из города, ни вести послать. Нельзя было вывести коня напоить: стояли печенеги на Лыбеди. Изнемогали люди от голода и жажды». </a:t>
            </a:r>
          </a:p>
          <a:p>
            <a:pPr lvl="0" algn="ctr">
              <a:buNone/>
            </a:pPr>
            <a:r>
              <a:rPr lang="ru-RU" i="1" dirty="0"/>
              <a:t>Отрывок </a:t>
            </a:r>
            <a:r>
              <a:rPr lang="ru-RU" dirty="0"/>
              <a:t>«</a:t>
            </a:r>
            <a:r>
              <a:rPr lang="ru-RU" i="1" dirty="0"/>
              <a:t>Подвиг отрока киевлянина и хитрость воеводы </a:t>
            </a:r>
            <a:r>
              <a:rPr lang="ru-RU" i="1" dirty="0" err="1"/>
              <a:t>Претича</a:t>
            </a:r>
            <a:r>
              <a:rPr lang="ru-RU" i="1" dirty="0"/>
              <a:t>».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2 конкурс - «Назови произведение»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 algn="ctr">
              <a:buNone/>
            </a:pPr>
            <a:endParaRPr lang="ru-RU" dirty="0"/>
          </a:p>
          <a:p>
            <a:pPr lvl="0" algn="ctr">
              <a:buNone/>
            </a:pPr>
            <a:r>
              <a:rPr lang="ru-RU" dirty="0"/>
              <a:t>Так вот как морочит нечистая сила человека! Я знаю хорошо эту землю: после того нанимали её у батька под баштан соседние </a:t>
            </a:r>
            <a:r>
              <a:rPr lang="ru-RU" dirty="0" err="1"/>
              <a:t>козаки</a:t>
            </a:r>
            <a:r>
              <a:rPr lang="ru-RU" dirty="0"/>
              <a:t>. Земля славная! И урожай всегда бывал на диво; но на заколдованном месте никогда не бывало ничего доброго». </a:t>
            </a:r>
          </a:p>
          <a:p>
            <a:pPr lvl="0" algn="ctr">
              <a:buNone/>
            </a:pPr>
            <a:endParaRPr lang="ru-RU" dirty="0"/>
          </a:p>
          <a:p>
            <a:pPr lvl="0" algn="ctr">
              <a:buNone/>
            </a:pPr>
            <a:r>
              <a:rPr lang="ru-RU" i="1" dirty="0"/>
              <a:t>Н.В.Гоголь. «Заколдованное место»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2 конкурс - «Назови произведение»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 algn="ctr">
              <a:buNone/>
            </a:pPr>
            <a:endParaRPr lang="ru-RU" sz="3200" dirty="0"/>
          </a:p>
          <a:p>
            <a:pPr lvl="0" algn="ctr">
              <a:buNone/>
            </a:pPr>
            <a:r>
              <a:rPr lang="ru-RU" sz="3200" dirty="0"/>
              <a:t>«Дьячок берёт со стола свою просфору и, придерживая щёку рукой, уходит восвояси…»</a:t>
            </a:r>
          </a:p>
          <a:p>
            <a:pPr lvl="0" algn="ctr">
              <a:buNone/>
            </a:pPr>
            <a:endParaRPr lang="ru-RU" sz="3200" dirty="0"/>
          </a:p>
          <a:p>
            <a:pPr lvl="0" algn="ctr">
              <a:buNone/>
            </a:pPr>
            <a:r>
              <a:rPr lang="ru-RU" sz="3200" dirty="0"/>
              <a:t> </a:t>
            </a:r>
            <a:r>
              <a:rPr lang="ru-RU" sz="3200" i="1" dirty="0"/>
              <a:t>А.П.Чехов. «Хирургия</a:t>
            </a:r>
            <a:r>
              <a:rPr lang="ru-RU" i="1" dirty="0"/>
              <a:t>»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2 конкурс - «Назови произведение»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 algn="ctr">
              <a:buNone/>
            </a:pPr>
            <a:endParaRPr lang="ru-RU" sz="2800" dirty="0"/>
          </a:p>
          <a:p>
            <a:pPr lvl="0" algn="ctr">
              <a:buNone/>
            </a:pPr>
            <a:endParaRPr lang="ru-RU" sz="2800" dirty="0"/>
          </a:p>
          <a:p>
            <a:pPr lvl="0" algn="ctr">
              <a:buNone/>
            </a:pPr>
            <a:r>
              <a:rPr lang="ru-RU" sz="2800" dirty="0"/>
              <a:t>«На Кавказе тогда война была. По дорогам ни днём, ни ночью не было проезда». </a:t>
            </a:r>
          </a:p>
          <a:p>
            <a:pPr lvl="0" algn="ctr">
              <a:buNone/>
            </a:pPr>
            <a:endParaRPr lang="ru-RU" sz="2800" i="1" dirty="0"/>
          </a:p>
          <a:p>
            <a:pPr lvl="0" algn="ctr">
              <a:buNone/>
            </a:pPr>
            <a:r>
              <a:rPr lang="ru-RU" sz="2800" i="1" dirty="0"/>
              <a:t>Л.Н.Толстой. «Кавказский пленник»</a:t>
            </a:r>
            <a:endParaRPr lang="ru-RU" sz="2800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2 конкурс - «Назови произведение»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/>
              <a:t>«Из числа всей ее челяди самым замечательным лицом был дворник Герасим, мужчина двенадцати вершков роста, сложенный богатырем и глухонемой от рожденья. Барыня взяла его из деревни, где он жил один, в небольшой избушке, отдельно от братьев, и считался едва ли не самым исправным тягловым мужиком» </a:t>
            </a:r>
          </a:p>
          <a:p>
            <a:pPr algn="ctr">
              <a:buNone/>
            </a:pPr>
            <a:endParaRPr lang="ru-RU" dirty="0"/>
          </a:p>
          <a:p>
            <a:pPr algn="ctr">
              <a:buNone/>
            </a:pPr>
            <a:r>
              <a:rPr lang="ru-RU" i="1" dirty="0"/>
              <a:t>И.С. Тургенев «</a:t>
            </a:r>
            <a:r>
              <a:rPr lang="ru-RU" i="1" dirty="0" err="1"/>
              <a:t>Муму</a:t>
            </a:r>
            <a:r>
              <a:rPr lang="ru-RU" i="1" dirty="0"/>
              <a:t>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2 конкурс - «Назови произведение»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 algn="ctr">
              <a:buNone/>
            </a:pPr>
            <a:endParaRPr lang="ru-RU" dirty="0"/>
          </a:p>
          <a:p>
            <a:pPr lvl="0" algn="ctr">
              <a:buNone/>
            </a:pPr>
            <a:r>
              <a:rPr lang="ru-RU" dirty="0"/>
              <a:t>«В игре её конный не словит,</a:t>
            </a:r>
          </a:p>
          <a:p>
            <a:pPr algn="ctr">
              <a:buNone/>
            </a:pPr>
            <a:r>
              <a:rPr lang="ru-RU" dirty="0"/>
              <a:t>В беде – не сробеет, спасёт:</a:t>
            </a:r>
          </a:p>
          <a:p>
            <a:pPr algn="ctr">
              <a:buNone/>
            </a:pPr>
            <a:r>
              <a:rPr lang="ru-RU" dirty="0"/>
              <a:t>Коня на скаку остановит,</a:t>
            </a:r>
          </a:p>
          <a:p>
            <a:pPr algn="ctr">
              <a:buNone/>
            </a:pPr>
            <a:r>
              <a:rPr lang="ru-RU" dirty="0"/>
              <a:t>В горящую избу войдёт». </a:t>
            </a:r>
          </a:p>
          <a:p>
            <a:pPr algn="ctr">
              <a:buNone/>
            </a:pPr>
            <a:endParaRPr lang="ru-RU" i="1" dirty="0"/>
          </a:p>
          <a:p>
            <a:pPr algn="ctr">
              <a:buNone/>
            </a:pPr>
            <a:r>
              <a:rPr lang="ru-RU" i="1" dirty="0"/>
              <a:t>Н.А.Некрасов. «Мороз, Красный нос»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2 конкурс - «Назови произведение»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 algn="ctr">
              <a:buNone/>
            </a:pPr>
            <a:endParaRPr lang="ru-RU" sz="2800" dirty="0"/>
          </a:p>
          <a:p>
            <a:pPr lvl="0" algn="ctr">
              <a:buNone/>
            </a:pPr>
            <a:endParaRPr lang="ru-RU" sz="2800" dirty="0"/>
          </a:p>
          <a:p>
            <a:pPr lvl="0" algn="ctr">
              <a:buNone/>
            </a:pPr>
            <a:r>
              <a:rPr lang="ru-RU" sz="2800" dirty="0"/>
              <a:t>«Там на неведомых дорожках</a:t>
            </a:r>
          </a:p>
          <a:p>
            <a:pPr algn="ctr">
              <a:buNone/>
            </a:pPr>
            <a:r>
              <a:rPr lang="ru-RU" sz="2800" dirty="0"/>
              <a:t>Следы невиданных зверей…» </a:t>
            </a:r>
          </a:p>
          <a:p>
            <a:pPr algn="ctr">
              <a:buNone/>
            </a:pPr>
            <a:endParaRPr lang="ru-RU" sz="2800" i="1" dirty="0"/>
          </a:p>
          <a:p>
            <a:pPr algn="ctr">
              <a:buNone/>
            </a:pPr>
            <a:r>
              <a:rPr lang="ru-RU" sz="2800" i="1" dirty="0"/>
              <a:t>А.С.Пушкин. «Руслан и Людмила»</a:t>
            </a:r>
            <a:endParaRPr lang="ru-RU" sz="2800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2 конкурс - «Назови произведение»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 algn="ctr">
              <a:buNone/>
            </a:pPr>
            <a:endParaRPr lang="ru-RU" dirty="0"/>
          </a:p>
          <a:p>
            <a:pPr lvl="0" algn="ctr">
              <a:buNone/>
            </a:pPr>
            <a:r>
              <a:rPr lang="ru-RU" dirty="0"/>
              <a:t>«Шёл бой за улицу. Огонь врага был страшен,</a:t>
            </a:r>
          </a:p>
          <a:p>
            <a:pPr algn="ctr">
              <a:buNone/>
            </a:pPr>
            <a:r>
              <a:rPr lang="ru-RU" dirty="0"/>
              <a:t>Мы прорывались к площади вперёд.</a:t>
            </a:r>
          </a:p>
          <a:p>
            <a:pPr algn="ctr">
              <a:buNone/>
            </a:pPr>
            <a:r>
              <a:rPr lang="ru-RU" dirty="0"/>
              <a:t>А он гвоздит – не выглянуть из башен,</a:t>
            </a:r>
          </a:p>
          <a:p>
            <a:pPr algn="ctr">
              <a:buNone/>
            </a:pPr>
            <a:r>
              <a:rPr lang="ru-RU" dirty="0"/>
              <a:t>И чёрт его поймёт, откуда бьёт». </a:t>
            </a:r>
          </a:p>
          <a:p>
            <a:pPr algn="ctr">
              <a:buNone/>
            </a:pPr>
            <a:endParaRPr lang="ru-RU" dirty="0"/>
          </a:p>
          <a:p>
            <a:pPr algn="ctr">
              <a:buNone/>
            </a:pPr>
            <a:r>
              <a:rPr lang="ru-RU" i="1" dirty="0"/>
              <a:t>А.Т. Твардовский. «Рассказ танкиста»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2 конкурс - «Назови произведение»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 algn="ctr">
              <a:buNone/>
            </a:pPr>
            <a:endParaRPr lang="ru-RU" dirty="0"/>
          </a:p>
          <a:p>
            <a:pPr lvl="0" algn="ctr">
              <a:buNone/>
            </a:pPr>
            <a:r>
              <a:rPr lang="ru-RU" dirty="0"/>
              <a:t>«Ты это горе знаешь понаслышке,</a:t>
            </a:r>
          </a:p>
          <a:p>
            <a:pPr algn="ctr">
              <a:buNone/>
            </a:pPr>
            <a:r>
              <a:rPr lang="ru-RU" dirty="0"/>
              <a:t>А нам оно оборвало сердца.</a:t>
            </a:r>
          </a:p>
          <a:p>
            <a:pPr algn="ctr">
              <a:buNone/>
            </a:pPr>
            <a:r>
              <a:rPr lang="ru-RU" dirty="0"/>
              <a:t>Кто раз увидел этого мальчишку,</a:t>
            </a:r>
          </a:p>
          <a:p>
            <a:pPr algn="ctr">
              <a:buNone/>
            </a:pPr>
            <a:r>
              <a:rPr lang="ru-RU" dirty="0"/>
              <a:t>Домой прийти не сможет до конца». </a:t>
            </a:r>
          </a:p>
          <a:p>
            <a:pPr algn="ctr">
              <a:buNone/>
            </a:pPr>
            <a:endParaRPr lang="ru-RU" i="1" dirty="0"/>
          </a:p>
          <a:p>
            <a:pPr algn="ctr">
              <a:buNone/>
            </a:pPr>
            <a:r>
              <a:rPr lang="ru-RU" i="1" dirty="0"/>
              <a:t>К.М.Симонов. «Майор привёз мальчишку на лафете…»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2 конкурс - «Назови произведение»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>
              <a:buNone/>
            </a:pPr>
            <a:endParaRPr lang="ru-RU" dirty="0"/>
          </a:p>
          <a:p>
            <a:pPr lvl="0" algn="ctr">
              <a:buNone/>
            </a:pPr>
            <a:r>
              <a:rPr lang="ru-RU" dirty="0"/>
              <a:t>«Невежда так же в ослепленье</a:t>
            </a:r>
          </a:p>
          <a:p>
            <a:pPr algn="ctr">
              <a:buNone/>
            </a:pPr>
            <a:r>
              <a:rPr lang="ru-RU" dirty="0"/>
              <a:t>Бранит науки, и ученье,</a:t>
            </a:r>
          </a:p>
          <a:p>
            <a:pPr algn="ctr">
              <a:buNone/>
            </a:pPr>
            <a:r>
              <a:rPr lang="ru-RU" dirty="0"/>
              <a:t>И все учёные труды,</a:t>
            </a:r>
          </a:p>
          <a:p>
            <a:pPr algn="ctr">
              <a:buNone/>
            </a:pPr>
            <a:r>
              <a:rPr lang="ru-RU" dirty="0"/>
              <a:t>Не чувствуя, что он вкушает их плоды». </a:t>
            </a:r>
          </a:p>
          <a:p>
            <a:pPr algn="ctr">
              <a:buNone/>
            </a:pPr>
            <a:endParaRPr lang="ru-RU" i="1" dirty="0"/>
          </a:p>
          <a:p>
            <a:pPr algn="ctr">
              <a:buNone/>
            </a:pPr>
            <a:r>
              <a:rPr lang="ru-RU" i="1" dirty="0"/>
              <a:t>И.А.Крылов. «Свинья под Дубом»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i="1" dirty="0"/>
              <a:t>1 конкурс – «Визитка».</a:t>
            </a:r>
          </a:p>
        </p:txBody>
      </p:sp>
      <p:pic>
        <p:nvPicPr>
          <p:cNvPr id="4" name="Содержимое 3" descr="barash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571472" y="1571612"/>
            <a:ext cx="7951304" cy="4572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2 конкурс - «Назови произведение»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2800" dirty="0"/>
          </a:p>
          <a:p>
            <a:pPr algn="ctr">
              <a:buNone/>
            </a:pPr>
            <a:r>
              <a:rPr lang="ru-RU" sz="2800" dirty="0"/>
              <a:t>«Опять я в деревне. Хожу на охоту,</a:t>
            </a:r>
            <a:br>
              <a:rPr lang="ru-RU" sz="2800" dirty="0"/>
            </a:br>
            <a:r>
              <a:rPr lang="ru-RU" sz="2800" dirty="0"/>
              <a:t>Пишу мои вирши — живется легко.</a:t>
            </a:r>
            <a:br>
              <a:rPr lang="ru-RU" sz="2800" dirty="0"/>
            </a:br>
            <a:r>
              <a:rPr lang="ru-RU" sz="2800" dirty="0"/>
              <a:t>Вчера, утомленный ходьбой по болоту,</a:t>
            </a:r>
            <a:br>
              <a:rPr lang="ru-RU" sz="2800" dirty="0"/>
            </a:br>
            <a:r>
              <a:rPr lang="ru-RU" sz="2800" dirty="0"/>
              <a:t>Забрел я в сарай и заснул глубоко»</a:t>
            </a:r>
          </a:p>
          <a:p>
            <a:pPr algn="ctr">
              <a:buNone/>
            </a:pPr>
            <a:endParaRPr lang="ru-RU" sz="2800" dirty="0"/>
          </a:p>
          <a:p>
            <a:pPr algn="ctr">
              <a:buNone/>
            </a:pPr>
            <a:r>
              <a:rPr lang="ru-RU" sz="2800" i="1" dirty="0"/>
              <a:t>Н.А. Некрасов «Крестьянские дети»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2" y="952500"/>
            <a:ext cx="8064529" cy="1362075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/>
              <a:t>3 конкурс. </a:t>
            </a:r>
            <a:br>
              <a:rPr lang="ru-RU" sz="4800" b="1" dirty="0"/>
            </a:br>
            <a:r>
              <a:rPr lang="ru-RU" sz="4800" b="1" dirty="0"/>
              <a:t>«Пословицы и поговорки»</a:t>
            </a:r>
          </a:p>
        </p:txBody>
      </p:sp>
      <p:pic>
        <p:nvPicPr>
          <p:cNvPr id="4" name="Рисунок 3" descr="79164ae64dc28acc99097e3709ac96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12993"/>
            <a:ext cx="9144000" cy="4445007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/>
              <a:t>4 конкурс. «Иллюстраторы»</a:t>
            </a:r>
          </a:p>
        </p:txBody>
      </p:sp>
      <p:pic>
        <p:nvPicPr>
          <p:cNvPr id="5" name="Рисунок 4" descr="get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77977"/>
            <a:ext cx="9144000" cy="4380024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b="1" dirty="0"/>
              <a:t>5 конкурс. </a:t>
            </a:r>
            <a:br>
              <a:rPr lang="ru-RU" sz="4800" b="1" dirty="0"/>
            </a:br>
            <a:r>
              <a:rPr lang="ru-RU" sz="4800" b="1" dirty="0"/>
              <a:t>«Заполни пропуски».</a:t>
            </a:r>
          </a:p>
        </p:txBody>
      </p:sp>
      <p:pic>
        <p:nvPicPr>
          <p:cNvPr id="5" name="Рисунок 4" descr="dbdfb38f3e6742d1a172dd3fa3e51f65.jpg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501868"/>
            <a:ext cx="9144000" cy="4356132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ru-RU" b="1" dirty="0"/>
              <a:t>6 конкурс. </a:t>
            </a:r>
            <a:br>
              <a:rPr lang="ru-RU" b="1" dirty="0"/>
            </a:br>
            <a:r>
              <a:rPr lang="ru-RU" b="1" dirty="0"/>
              <a:t>«Героев нужно знать в лицо»</a:t>
            </a:r>
          </a:p>
        </p:txBody>
      </p:sp>
      <p:pic>
        <p:nvPicPr>
          <p:cNvPr id="4" name="Содержимое 3" descr="2235389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10" y="1428736"/>
            <a:ext cx="3196828" cy="4572000"/>
          </a:xfrm>
        </p:spPr>
      </p:pic>
      <p:pic>
        <p:nvPicPr>
          <p:cNvPr id="5" name="Рисунок 4" descr="tsarevna-7bogatyrya2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4744" y="3214686"/>
            <a:ext cx="5160834" cy="3130596"/>
          </a:xfrm>
          <a:prstGeom prst="rect">
            <a:avLst/>
          </a:prstGeom>
        </p:spPr>
      </p:pic>
      <p:sp>
        <p:nvSpPr>
          <p:cNvPr id="7" name="Стрелка влево 6"/>
          <p:cNvSpPr/>
          <p:nvPr/>
        </p:nvSpPr>
        <p:spPr>
          <a:xfrm>
            <a:off x="4071934" y="1785926"/>
            <a:ext cx="1357322" cy="1143008"/>
          </a:xfrm>
          <a:prstGeom prst="leftArrow">
            <a:avLst>
              <a:gd name="adj1" fmla="val 50000"/>
              <a:gd name="adj2" fmla="val 82351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dirty="0"/>
              <a:t>1</a:t>
            </a:r>
          </a:p>
        </p:txBody>
      </p:sp>
      <p:sp>
        <p:nvSpPr>
          <p:cNvPr id="8" name="Стрелка вниз 7"/>
          <p:cNvSpPr/>
          <p:nvPr/>
        </p:nvSpPr>
        <p:spPr>
          <a:xfrm>
            <a:off x="6357950" y="2071678"/>
            <a:ext cx="1357322" cy="1000132"/>
          </a:xfrm>
          <a:prstGeom prst="downArrow">
            <a:avLst>
              <a:gd name="adj1" fmla="val 50000"/>
              <a:gd name="adj2" fmla="val 76725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000" dirty="0"/>
              <a:t>2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6 конкурс. </a:t>
            </a:r>
            <a:br>
              <a:rPr lang="ru-RU" b="1" dirty="0"/>
            </a:br>
            <a:r>
              <a:rPr lang="ru-RU" b="1" dirty="0"/>
              <a:t>«Героев нужно знать в лицо»</a:t>
            </a:r>
            <a:endParaRPr lang="ru-RU" dirty="0"/>
          </a:p>
        </p:txBody>
      </p:sp>
      <p:pic>
        <p:nvPicPr>
          <p:cNvPr id="4" name="Содержимое 3" descr="1493968686_35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000100" y="1377878"/>
            <a:ext cx="6929486" cy="5285086"/>
          </a:xfrm>
        </p:spPr>
      </p:pic>
      <p:sp>
        <p:nvSpPr>
          <p:cNvPr id="6" name="Стрелка вправо 5"/>
          <p:cNvSpPr/>
          <p:nvPr/>
        </p:nvSpPr>
        <p:spPr>
          <a:xfrm>
            <a:off x="0" y="1571612"/>
            <a:ext cx="928662" cy="1500198"/>
          </a:xfrm>
          <a:prstGeom prst="rightArrow">
            <a:avLst>
              <a:gd name="adj1" fmla="val 50000"/>
              <a:gd name="adj2" fmla="val 7406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dirty="0"/>
              <a:t>3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6 конкурс. </a:t>
            </a:r>
            <a:br>
              <a:rPr lang="ru-RU" b="1" dirty="0"/>
            </a:br>
            <a:r>
              <a:rPr lang="ru-RU" b="1" dirty="0"/>
              <a:t>«Героев нужно знать в лицо»</a:t>
            </a:r>
            <a:endParaRPr lang="ru-RU" dirty="0"/>
          </a:p>
        </p:txBody>
      </p:sp>
      <p:pic>
        <p:nvPicPr>
          <p:cNvPr id="4" name="Содержимое 3" descr="aaf14c12e3ed6bf5c4120eba64434e6e.pn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85720" y="1285860"/>
            <a:ext cx="4197725" cy="5286412"/>
          </a:xfrm>
        </p:spPr>
      </p:pic>
      <p:pic>
        <p:nvPicPr>
          <p:cNvPr id="5" name="Рисунок 4" descr="239523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876" y="1285860"/>
            <a:ext cx="4254495" cy="5286412"/>
          </a:xfrm>
          <a:prstGeom prst="rect">
            <a:avLst/>
          </a:prstGeom>
        </p:spPr>
      </p:pic>
      <p:sp>
        <p:nvSpPr>
          <p:cNvPr id="7" name="Овал 6"/>
          <p:cNvSpPr/>
          <p:nvPr/>
        </p:nvSpPr>
        <p:spPr>
          <a:xfrm>
            <a:off x="2071670" y="1357298"/>
            <a:ext cx="928694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/>
              <a:t>4</a:t>
            </a:r>
          </a:p>
        </p:txBody>
      </p:sp>
      <p:sp>
        <p:nvSpPr>
          <p:cNvPr id="8" name="Овал 7"/>
          <p:cNvSpPr/>
          <p:nvPr/>
        </p:nvSpPr>
        <p:spPr>
          <a:xfrm>
            <a:off x="6286512" y="1357298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/>
              <a:t>5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6 конкурс. </a:t>
            </a:r>
            <a:br>
              <a:rPr lang="ru-RU" b="1" dirty="0"/>
            </a:br>
            <a:r>
              <a:rPr lang="ru-RU" b="1" dirty="0"/>
              <a:t>«Героев нужно знать в лицо»</a:t>
            </a:r>
            <a:endParaRPr lang="ru-RU" dirty="0"/>
          </a:p>
        </p:txBody>
      </p:sp>
      <p:pic>
        <p:nvPicPr>
          <p:cNvPr id="4" name="Содержимое 3" descr="Kartinki_410_12005101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571868" y="1428736"/>
            <a:ext cx="4214842" cy="5000660"/>
          </a:xfrm>
        </p:spPr>
      </p:pic>
      <p:sp>
        <p:nvSpPr>
          <p:cNvPr id="5" name="Стрелка вправо 4"/>
          <p:cNvSpPr/>
          <p:nvPr/>
        </p:nvSpPr>
        <p:spPr>
          <a:xfrm>
            <a:off x="1785918" y="2571744"/>
            <a:ext cx="1214446" cy="1643074"/>
          </a:xfrm>
          <a:prstGeom prst="rightArrow">
            <a:avLst>
              <a:gd name="adj1" fmla="val 50000"/>
              <a:gd name="adj2" fmla="val 723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/>
              <a:t>6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i="1" dirty="0"/>
              <a:t>Конкурс капитанов.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008.jpg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500258"/>
            <a:ext cx="9144000" cy="435774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401080" cy="1143000"/>
          </a:xfrm>
        </p:spPr>
        <p:txBody>
          <a:bodyPr>
            <a:normAutofit fontScale="90000"/>
          </a:bodyPr>
          <a:lstStyle/>
          <a:p>
            <a:r>
              <a:rPr lang="ru-RU" sz="4400" b="1" i="1" dirty="0"/>
              <a:t>2 конкурс - «Назови произведение»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571612"/>
            <a:ext cx="8258204" cy="444818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/>
              <a:t>«Царь с царицею простился,</a:t>
            </a:r>
          </a:p>
          <a:p>
            <a:pPr algn="ctr">
              <a:buNone/>
            </a:pPr>
            <a:r>
              <a:rPr lang="ru-RU" sz="2800" dirty="0"/>
              <a:t>В путь-дорогу снарядился,</a:t>
            </a:r>
          </a:p>
          <a:p>
            <a:pPr algn="ctr">
              <a:buNone/>
            </a:pPr>
            <a:r>
              <a:rPr lang="ru-RU" sz="2800" dirty="0"/>
              <a:t>И царица у окна</a:t>
            </a:r>
          </a:p>
          <a:p>
            <a:pPr algn="ctr">
              <a:buNone/>
            </a:pPr>
            <a:r>
              <a:rPr lang="ru-RU" sz="2800" dirty="0"/>
              <a:t>Села ждать его одна».</a:t>
            </a:r>
          </a:p>
          <a:p>
            <a:pPr algn="ctr">
              <a:buNone/>
            </a:pPr>
            <a:endParaRPr lang="ru-RU" sz="2800" i="1" dirty="0"/>
          </a:p>
          <a:p>
            <a:pPr algn="ctr">
              <a:buNone/>
            </a:pPr>
            <a:r>
              <a:rPr lang="ru-RU" sz="2800" i="1" dirty="0"/>
              <a:t>А.С. Пушкин </a:t>
            </a:r>
          </a:p>
          <a:p>
            <a:pPr algn="ctr">
              <a:buNone/>
            </a:pPr>
            <a:r>
              <a:rPr lang="ru-RU" sz="2800" i="1" dirty="0"/>
              <a:t>«Сказка о мертвой царевне и семи богатырях»</a:t>
            </a:r>
          </a:p>
          <a:p>
            <a:pPr algn="ctr">
              <a:buNone/>
            </a:pPr>
            <a:endParaRPr lang="ru-RU" sz="2800" i="1" dirty="0"/>
          </a:p>
          <a:p>
            <a:pPr algn="ctr">
              <a:buNone/>
            </a:pPr>
            <a:endParaRPr lang="ru-RU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2 конкурс - «Назови произведение»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/>
              <a:t>«И с трепетом в бездну царевна глядит…</a:t>
            </a:r>
          </a:p>
          <a:p>
            <a:pPr algn="ctr">
              <a:buNone/>
            </a:pPr>
            <a:r>
              <a:rPr lang="ru-RU" dirty="0"/>
              <a:t>И бьёт за волною волна…</a:t>
            </a:r>
          </a:p>
          <a:p>
            <a:pPr algn="ctr">
              <a:buNone/>
            </a:pPr>
            <a:r>
              <a:rPr lang="ru-RU" dirty="0"/>
              <a:t>Приходит, уходит волна быстротечно –</a:t>
            </a:r>
          </a:p>
          <a:p>
            <a:pPr algn="ctr">
              <a:buNone/>
            </a:pPr>
            <a:r>
              <a:rPr lang="ru-RU" dirty="0"/>
              <a:t>А юноши нет и не будет уж вечно»</a:t>
            </a:r>
          </a:p>
          <a:p>
            <a:pPr algn="ctr">
              <a:buNone/>
            </a:pPr>
            <a:endParaRPr lang="ru-RU" i="1" dirty="0"/>
          </a:p>
          <a:p>
            <a:pPr lvl="0" algn="ctr">
              <a:buNone/>
            </a:pPr>
            <a:r>
              <a:rPr lang="ru-RU" i="1" dirty="0"/>
              <a:t>В.А.Жуковский. «Кубок»</a:t>
            </a:r>
            <a:endParaRPr lang="ru-RU" dirty="0"/>
          </a:p>
          <a:p>
            <a:pPr algn="ctr">
              <a:buNone/>
            </a:pPr>
            <a:endParaRPr lang="ru-RU" i="1" dirty="0"/>
          </a:p>
          <a:p>
            <a:pPr algn="ctr">
              <a:buNone/>
            </a:pPr>
            <a:endParaRPr lang="ru-RU" i="1" dirty="0"/>
          </a:p>
          <a:p>
            <a:pPr algn="ctr">
              <a:buNone/>
            </a:pP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2 конкурс - «Назови произведение»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/>
              <a:t>«Уж сколько раз твердили миру,</a:t>
            </a:r>
          </a:p>
          <a:p>
            <a:pPr algn="ctr">
              <a:buNone/>
            </a:pPr>
            <a:r>
              <a:rPr lang="ru-RU" dirty="0"/>
              <a:t>Что лесть гнусна, вредна, но только всё не впрок,</a:t>
            </a:r>
          </a:p>
          <a:p>
            <a:pPr algn="ctr">
              <a:buNone/>
            </a:pPr>
            <a:r>
              <a:rPr lang="ru-RU" dirty="0"/>
              <a:t>И в сердце льстец всегда отыщет уголок».</a:t>
            </a:r>
          </a:p>
          <a:p>
            <a:pPr algn="ctr">
              <a:buNone/>
            </a:pPr>
            <a:endParaRPr lang="ru-RU" dirty="0"/>
          </a:p>
          <a:p>
            <a:pPr lvl="0" algn="ctr">
              <a:buNone/>
            </a:pPr>
            <a:r>
              <a:rPr lang="ru-RU" i="1" dirty="0"/>
              <a:t>И.А.Крылов. «Ворона и Лисица»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2 конкурс - «Назови произведение»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 algn="ctr">
              <a:buNone/>
            </a:pPr>
            <a:r>
              <a:rPr lang="ru-RU" dirty="0"/>
              <a:t>«</a:t>
            </a:r>
            <a:r>
              <a:rPr lang="ru-RU" sz="2800" dirty="0"/>
              <a:t>Да, были люди в наше время,</a:t>
            </a:r>
          </a:p>
          <a:p>
            <a:pPr algn="ctr">
              <a:buNone/>
            </a:pPr>
            <a:r>
              <a:rPr lang="ru-RU" sz="2800" dirty="0"/>
              <a:t>Не то, что нынешнее племя:</a:t>
            </a:r>
          </a:p>
          <a:p>
            <a:pPr algn="ctr">
              <a:buNone/>
            </a:pPr>
            <a:r>
              <a:rPr lang="ru-RU" sz="2800" dirty="0"/>
              <a:t>Богатыри – не вы!» </a:t>
            </a:r>
          </a:p>
          <a:p>
            <a:pPr algn="ctr">
              <a:buNone/>
            </a:pPr>
            <a:endParaRPr lang="ru-RU" sz="2800" i="1" dirty="0"/>
          </a:p>
          <a:p>
            <a:pPr algn="ctr">
              <a:buNone/>
            </a:pPr>
            <a:r>
              <a:rPr lang="ru-RU" sz="2800" i="1" dirty="0"/>
              <a:t>М.Ю.Лермонтов. «Бородино»</a:t>
            </a:r>
            <a:endParaRPr lang="ru-RU" sz="2800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2 конкурс - «Назови произведение»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 algn="ctr">
              <a:buNone/>
            </a:pPr>
            <a:r>
              <a:rPr lang="ru-RU" dirty="0"/>
              <a:t>«Жил-был добрый царь Матвей;</a:t>
            </a:r>
          </a:p>
          <a:p>
            <a:pPr algn="ctr">
              <a:buNone/>
            </a:pPr>
            <a:r>
              <a:rPr lang="ru-RU" dirty="0"/>
              <a:t>Жил с царицею своей</a:t>
            </a:r>
          </a:p>
          <a:p>
            <a:pPr algn="ctr">
              <a:buNone/>
            </a:pPr>
            <a:r>
              <a:rPr lang="ru-RU" dirty="0"/>
              <a:t>Он в согласье много лет,</a:t>
            </a:r>
          </a:p>
          <a:p>
            <a:pPr algn="ctr">
              <a:buNone/>
            </a:pPr>
            <a:r>
              <a:rPr lang="ru-RU" dirty="0"/>
              <a:t>А детей всё нет как нет». </a:t>
            </a:r>
          </a:p>
          <a:p>
            <a:pPr algn="ctr">
              <a:buNone/>
            </a:pPr>
            <a:endParaRPr lang="ru-RU" i="1" dirty="0"/>
          </a:p>
          <a:p>
            <a:pPr algn="ctr">
              <a:buNone/>
            </a:pPr>
            <a:r>
              <a:rPr lang="ru-RU" i="1" dirty="0"/>
              <a:t>В.А.Жуковский. «Спящая царевна»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2 конкурс - «Назови произведение»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 algn="ctr">
              <a:buNone/>
            </a:pPr>
            <a:r>
              <a:rPr lang="ru-RU" sz="2800" dirty="0"/>
              <a:t>«Один твердил: земля, вертясь, круг Солнца ходит;</a:t>
            </a:r>
          </a:p>
          <a:p>
            <a:pPr algn="ctr">
              <a:buNone/>
            </a:pPr>
            <a:r>
              <a:rPr lang="ru-RU" sz="2800" dirty="0"/>
              <a:t>Другой, что Солнце все с собой планеты водит;</a:t>
            </a:r>
          </a:p>
          <a:p>
            <a:pPr algn="ctr">
              <a:buNone/>
            </a:pPr>
            <a:r>
              <a:rPr lang="ru-RU" sz="2800" dirty="0"/>
              <a:t>Один Коперник был, другой слыл Птолемей». </a:t>
            </a:r>
          </a:p>
          <a:p>
            <a:pPr algn="ctr">
              <a:buNone/>
            </a:pPr>
            <a:endParaRPr lang="ru-RU" sz="2800" i="1" dirty="0"/>
          </a:p>
          <a:p>
            <a:pPr algn="ctr">
              <a:buNone/>
            </a:pPr>
            <a:r>
              <a:rPr lang="ru-RU" sz="2800" i="1" dirty="0"/>
              <a:t>М.В.Ломоносов. </a:t>
            </a:r>
          </a:p>
          <a:p>
            <a:pPr algn="ctr">
              <a:buNone/>
            </a:pPr>
            <a:r>
              <a:rPr lang="ru-RU" sz="2800" i="1" dirty="0"/>
              <a:t>«Случились вместе два астронома в пиру…»</a:t>
            </a:r>
            <a:endParaRPr lang="ru-RU" sz="2800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2 конкурс - «Назови произведение»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 algn="ctr">
              <a:buNone/>
            </a:pPr>
            <a:endParaRPr lang="ru-RU" sz="2800" dirty="0"/>
          </a:p>
          <a:p>
            <a:pPr lvl="0" algn="ctr">
              <a:buNone/>
            </a:pPr>
            <a:r>
              <a:rPr lang="ru-RU" sz="2800" dirty="0"/>
              <a:t>«В числе тридцати или сорока детей, обучавшихся в том пансионе, находился один мальчик, по имени Алёша…» </a:t>
            </a:r>
          </a:p>
          <a:p>
            <a:pPr lvl="0" algn="ctr">
              <a:buNone/>
            </a:pPr>
            <a:endParaRPr lang="ru-RU" sz="2800" dirty="0"/>
          </a:p>
          <a:p>
            <a:pPr lvl="0" algn="ctr">
              <a:buNone/>
            </a:pPr>
            <a:r>
              <a:rPr lang="ru-RU" sz="2800" i="1" dirty="0"/>
              <a:t>Антоний Погорельский. «Чёрная курица, или подземные жители»</a:t>
            </a:r>
            <a:endParaRPr lang="ru-RU" sz="2800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83</TotalTime>
  <Words>947</Words>
  <Application>Microsoft Office PowerPoint</Application>
  <PresentationFormat>Экран (4:3)</PresentationFormat>
  <Paragraphs>132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4" baseType="lpstr">
      <vt:lpstr>Calibri</vt:lpstr>
      <vt:lpstr>Cambria</vt:lpstr>
      <vt:lpstr>Franklin Gothic Book</vt:lpstr>
      <vt:lpstr>Perpetua</vt:lpstr>
      <vt:lpstr>Wingdings 2</vt:lpstr>
      <vt:lpstr>Справедливость</vt:lpstr>
      <vt:lpstr>Литературная викторина.</vt:lpstr>
      <vt:lpstr>1 конкурс – «Визитка».</vt:lpstr>
      <vt:lpstr>2 конкурс - «Назови произведение»</vt:lpstr>
      <vt:lpstr>2 конкурс - «Назови произведение»</vt:lpstr>
      <vt:lpstr>2 конкурс - «Назови произведение»</vt:lpstr>
      <vt:lpstr>2 конкурс - «Назови произведение»</vt:lpstr>
      <vt:lpstr>2 конкурс - «Назови произведение»</vt:lpstr>
      <vt:lpstr>2 конкурс - «Назови произведение»</vt:lpstr>
      <vt:lpstr>2 конкурс - «Назови произведение»</vt:lpstr>
      <vt:lpstr>2 конкурс - «Назови произведение»</vt:lpstr>
      <vt:lpstr>2 конкурс - «Назови произведение»</vt:lpstr>
      <vt:lpstr>2 конкурс - «Назови произведение»</vt:lpstr>
      <vt:lpstr>2 конкурс - «Назови произведение»</vt:lpstr>
      <vt:lpstr>2 конкурс - «Назови произведение»</vt:lpstr>
      <vt:lpstr>2 конкурс - «Назови произведение»</vt:lpstr>
      <vt:lpstr>2 конкурс - «Назови произведение»</vt:lpstr>
      <vt:lpstr>2 конкурс - «Назови произведение»</vt:lpstr>
      <vt:lpstr>2 конкурс - «Назови произведение»</vt:lpstr>
      <vt:lpstr>2 конкурс - «Назови произведение»</vt:lpstr>
      <vt:lpstr>2 конкурс - «Назови произведение»</vt:lpstr>
      <vt:lpstr>3 конкурс.  «Пословицы и поговорки»</vt:lpstr>
      <vt:lpstr>4 конкурс. «Иллюстраторы»</vt:lpstr>
      <vt:lpstr>5 конкурс.  «Заполни пропуски».</vt:lpstr>
      <vt:lpstr>6 конкурс.  «Героев нужно знать в лицо»</vt:lpstr>
      <vt:lpstr>6 конкурс.  «Героев нужно знать в лицо»</vt:lpstr>
      <vt:lpstr>6 конкурс.  «Героев нужно знать в лицо»</vt:lpstr>
      <vt:lpstr>6 конкурс.  «Героев нужно знать в лицо»</vt:lpstr>
      <vt:lpstr>Конкурс капитанов.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Литературная викторина.</dc:title>
  <dc:creator>Александра Гаврилова</dc:creator>
  <cp:lastModifiedBy>User_325</cp:lastModifiedBy>
  <cp:revision>11</cp:revision>
  <dcterms:created xsi:type="dcterms:W3CDTF">2019-05-12T19:19:31Z</dcterms:created>
  <dcterms:modified xsi:type="dcterms:W3CDTF">2021-06-10T09:38:35Z</dcterms:modified>
</cp:coreProperties>
</file>