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70" r:id="rId6"/>
    <p:sldId id="273" r:id="rId7"/>
    <p:sldId id="258" r:id="rId8"/>
    <p:sldId id="259" r:id="rId9"/>
    <p:sldId id="272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2754517_screenshot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1" y="0"/>
            <a:ext cx="9121989" cy="571501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00166" y="2571744"/>
            <a:ext cx="692948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3399FF"/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5400000" scaled="1"/>
                  <a:tileRect/>
                </a:gradFill>
                <a:effectLst>
                  <a:outerShdw blurRad="50800" dist="50800" dir="5400000" algn="ctr" rotWithShape="0">
                    <a:schemeClr val="tx2"/>
                  </a:outerShdw>
                </a:effectLst>
              </a:rPr>
              <a:t>Сочетание различных форм и методов коррекционного развития в работе учителя-логопеда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29190" y="5429264"/>
            <a:ext cx="4000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Учитель - логопед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Биктимирова 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Светлана Васильевна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МБДОУ Детский сад №17 «Родничок»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г. Железноводск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Музыкотерапия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 — это психотерапевтический метод, основанный на целительном воздействии музыки на психологическое состояние человека.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500174"/>
            <a:ext cx="50006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Музыкотерапия успешно справляется с преодолением у ребенка поведенческих проблем, эмоционального беспокойства, а также поможет пережить возрастные кризисы, связанные с развитием ребенка. Чтобы нейтрализовать у ребенка такие чувства как неуверенность, тревога, страх ему предлагают послушать произведения Рубинштейна, Шопена, вальсы Штрауса. Успокоиться поможет музыка Бетховена, Брамса, Шуберта. Чтобы снять напряжение в отношениях можно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послушайть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Баха. Повысить настроение поможет музыка Чайковского или Бетховена. </a:t>
            </a:r>
          </a:p>
        </p:txBody>
      </p:sp>
      <p:pic>
        <p:nvPicPr>
          <p:cNvPr id="14342" name="Picture 6" descr="ÐÐ°ÑÑÐ¸Ð½ÐºÐ¸ Ð¿Ð¾ Ð·Ð°Ð¿ÑÐ¾ÑÑ Ð¼ÑÐ·ÑÐºÐ¾ÑÐµÑÐ°Ð¿Ð¸Ñ Ð´Ð»Ñ Ð´ÐµÑÐµÐ¹ ÑÑÐ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500174"/>
            <a:ext cx="3435681" cy="3448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ÐÐ°ÑÑÐ¸Ð½ÐºÐ¸ Ð¿Ð¾ Ð·Ð°Ð¿ÑÐ¾ÑÑ ÑÑÐ¾Ð¼Ð¾ÑÐµÑÐ°Ð¿Ð¸Ñ Ð´Ð»Ñ Ð´ÐµÑÐµÐ¹ ÑÑÐ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500174"/>
            <a:ext cx="3587633" cy="308608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Хромотерапия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- воздействие на организм разными цветами спектра, приводящее к терапевтическому эффекту.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285860"/>
            <a:ext cx="450059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Воздействие цветом является исключительно благотворным, потому широко рекомендуется в педиатрии –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хромотерапия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для детей является распространённым решением в разных ситуациях и может использоваться даже самостоятельно. Разные цвета спектра могут назначаться как при детских болезнях, так и для общего улучшения состояния ребёнка, способствуя его интеллектуальному и физическому развитию, избавляя от подавленности и страхов, повышая иммунитет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Ароматерапия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 — разновидность альтернативной медицины, в которой используется воздействие на организм летучих ароматических веществ.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1500174"/>
            <a:ext cx="492922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 работе с детьми используются эфирные масла в минимальной концентрации. Наиболее часто логопедами применяются эфирные масла, которые оказывают успокаивающее действие (мяты, ромашки, лаванды и т.п.) и эфирные масла (лимона, петрушки, эвкалипта и т.п.), которые обладают тонизирующим эффектом. Применение средств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ароматерапии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в кабинете позволяет поддерживать хорошее настроение у детей, а также является профилактикой простудных заболеваний и нарушения сна.</a:t>
            </a:r>
          </a:p>
        </p:txBody>
      </p:sp>
      <p:pic>
        <p:nvPicPr>
          <p:cNvPr id="6146" name="Picture 2" descr="ÐÐ°ÑÑÐ¸Ð½ÐºÐ¸ Ð¿Ð¾ Ð·Ð°Ð¿ÑÐ¾ÑÑ Ð°ÑÐ¾Ð¼Ð°Ð»Ð°Ð¼Ð¿Ð° Ð¸ ÑÐµÐ±ÐµÐ½Ð¾Ð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142984"/>
            <a:ext cx="3500462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Сказкотерапия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 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— это способ передачи ребенку необходимых моральных норм и правил. Эта информация заложена в фольклорных сказках.</a:t>
            </a:r>
          </a:p>
        </p:txBody>
      </p:sp>
      <p:pic>
        <p:nvPicPr>
          <p:cNvPr id="5122" name="Picture 2" descr="ÐÐ°ÑÑÐ¸Ð½ÐºÐ¸ Ð¿Ð¾ Ð·Ð°Ð¿ÑÐ¾ÑÑ ÑÐºÐ°Ð·ÐºÐ¾ÑÐµÑÐ°Ð¿Ð¸Ñ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643050"/>
            <a:ext cx="3800467" cy="314327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1500174"/>
            <a:ext cx="45005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Сказка является наиболее универсальным, комплексным методом воздействия в коррекционной работе. 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Сказкотерапия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- метод, использующий сказочную форму для интеграции личности, развития творческих способностей, расширения сознания, совершенствования взаимодействий с окружающим миром. Цель использования  приёмов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сказкотерапии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: всестороннее, последовательное развитие речи детей и связанных с ней психических процессов.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428604"/>
            <a:ext cx="79296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  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Практика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показывает, что с каждым годом увеличивается количество детей с тяжелыми нарушениями речи.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Поэтому возникла необходимость внедрения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 образовательный процесс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разнообразных нетрадиционных форм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работы с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детьми,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помогающих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достижению максимально возможных успехов в преодолении не только речевых трудностей, но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и способствующих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общему оздоровлению детей дошкольного возраста. </a:t>
            </a:r>
            <a:endParaRPr lang="ru-RU" sz="2400" dirty="0"/>
          </a:p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/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ÐÐ°ÑÑÐ¸Ð½ÐºÐ¸ Ð¿Ð¾ Ð·Ð°Ð¿ÑÐ¾ÑÑ ÑÐ¾Ð½ Ð´Ð»Ñ Ð¿ÑÐµÐ·ÐµÐ½ÑÐ°ÑÐ¸Ð¸  Ð±ÐµÐ»Ñ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4221088"/>
            <a:ext cx="8362702" cy="26369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214290"/>
            <a:ext cx="829069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Формы  работы, используемые на коррекционно – развивающих         занятиях с детьми - логопатами:</a:t>
            </a:r>
          </a:p>
          <a:p>
            <a:pPr marL="1611313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Артикуляционная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и дыхательная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гимнастика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1611313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Развитие общей моторики и мелкой моторики пальцев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рук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1611313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Су-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Джок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терапия</a:t>
            </a:r>
          </a:p>
          <a:p>
            <a:pPr marL="1611313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Самомассаж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1611313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Песочная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терапия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1611313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Музыкотерапия</a:t>
            </a:r>
          </a:p>
          <a:p>
            <a:pPr marL="1611313" indent="-342900">
              <a:buFont typeface="+mj-lt"/>
              <a:buAutoNum type="arabicPeriod"/>
            </a:pPr>
            <a:r>
              <a:rPr lang="ru-RU" sz="20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Аурикулотерапия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1611313" indent="-342900">
              <a:buFont typeface="+mj-lt"/>
              <a:buAutoNum type="arabicPeriod"/>
            </a:pP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Хромотерапия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1611313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Ароматерапия</a:t>
            </a:r>
          </a:p>
          <a:p>
            <a:pPr marL="1611313" indent="-342900">
              <a:buFont typeface="+mj-lt"/>
              <a:buAutoNum type="arabicPeriod"/>
            </a:pP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Сказкотерапия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84296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Тренировка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артикуляционных органов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и развитие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речевого дыхания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является едва ли не основным моментом в структуре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логокоррекционных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занятий с детьми, имеющими дефекты звукопроизношения. 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3857628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Дыхательная гимнастика начинается с общих дыхательных упражнений. Их цель—увеличить объём дыхания и нормализовать его ритм. 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928802"/>
            <a:ext cx="47863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Артикуляционная гимнастика — это комплекс упражнений, который помогает улучшить подвижность органов артикуляции, увеличить объём и силу движений, выработать точность поз губ и языка, необходимых для произнесения того или иного звука.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dirty="0"/>
          </a:p>
        </p:txBody>
      </p:sp>
      <p:pic>
        <p:nvPicPr>
          <p:cNvPr id="27650" name="Picture 2" descr="ÐÐ°ÑÑÐ¸Ð½ÐºÐ¸ Ð¿Ð¾ Ð·Ð°Ð¿ÑÐ¾ÑÑ Ð°ÑÑÐ¸ÐºÑÐ»ÑÑÐ¸Ð¾Ð½Ð½Ð°Ñ  Ð³Ð¸Ð¼Ð½Ð°ÑÑÐ¸ÐºÐ° ÑÐµÐ±ÐµÐ½Ð¾Ð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928802"/>
            <a:ext cx="3214710" cy="2786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428604"/>
            <a:ext cx="83582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 настоящее время рядом исследователей доказано, что развитие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общей и мелкой моторики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положительно сказывается на становлении детской речи. 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/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3571876"/>
            <a:ext cx="4857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Цель развития мелкой моторики рук, в том, что она оказывает благоприятное влияние на развитие речи, развитие зрительно-пространственной координации, активизации познавательной и речемыслительной деятельности.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714488"/>
            <a:ext cx="49292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Цель развития общей моторики: совершенствование двигательной сферы детей, формирование координации движений рук и ног, учить ориентироваться в пространстве, регулировать свой мышечный тонус, развитие глазомера.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6628" name="Picture 4" descr="ÐÐ°ÑÑÐ¸Ð½ÐºÐ¸ Ð¿Ð¾ Ð·Ð°Ð¿ÑÐ¾ÑÑ ÑÐ°Ð·Ð²Ð¸ÑÐ¸Ðµ Ð¾Ð±ÑÐµÐ¹ Ð¸ Ð¼ÐµÐ»ÐºÐ¾Ð¹ Ð¼Ð¾ÑÐ¾ÑÐ¸ÐºÐ¸ Ð´Ð¾ÑÐºÐ¾Ð»ÑÐ½Ð¸ÐºÐ¾Ð² Ð½Ð° Ð»Ð¾Ð³Ð¾Ð¿ÐµÐ´Ð¸ÑÐµÑÐºÐ¸Ñ Ð·Ð°Ð½ÑÑÐ¸ÑÑ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785926"/>
            <a:ext cx="3195634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428604"/>
            <a:ext cx="835824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Система упражнений для самомассажа: 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Массаж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пальцев, начиная с большого и до мизинца.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Растирание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сначала подушечки пальца, медленно подниматься к основанию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algn="just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Массаж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ладонных поверхностей каменными, металлическими или стеклянными разноцветными шариками «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марблс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»: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вертеть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 руках,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щелкать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по ним пальцами,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стрелять», - направлять в специальные желобки и лунки – отверстия, соревнования в точности попадания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Массаж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грецкими орехами: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катать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между ладонями, - покатывать между пальцами, -удерживать несколько орехов между растопыренными пальцами.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Массаж шестигранными карандашами: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пропускать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карандаш между одним и двумя – тремя пальцами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удерживать в определенном положении в правой и левой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руке. 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Массаж «четками». Перебирание четок развивает пальчики, успокаивает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нервы.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62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Су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-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джок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терапия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 (в переводе с корейского «Су» – кисть, «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Джок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» – стопа ) – это способ лечения, основанный на проекции всех частей, систем и органов тела на кисть и стопу.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1571612"/>
            <a:ext cx="46434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Вся работа проводится с помощью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Су-Джок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стимуляторов-массажеров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, один из которых представляет собой шарик – две соединенные полусферы, внутри которого находятся два специальных кольца, сделанных из металлической проволоки.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Формы работы с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Су-Джок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– это различные пальчиковые упражнения. Движения могут быть различными - круговые движения шарика между ладонями, перекатывание шарика от кончиков пальцев к основанию ладони, вращение шарика кончиками пальцев и т.д.</a:t>
            </a:r>
          </a:p>
        </p:txBody>
      </p:sp>
      <p:pic>
        <p:nvPicPr>
          <p:cNvPr id="16386" name="Picture 2" descr="ÐÐ°ÑÑÐ¸Ð½ÐºÐ¸ Ð¿Ð¾ Ð·Ð°Ð¿ÑÐ¾ÑÑ ÑÑ Ð´Ð¶Ð¾Ðº ÑÐµÑÐ°Ð¿Ð¸Ñ Ð´Ð»Ñ Ð´ÐµÑÐµÐ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2120" y="2043694"/>
            <a:ext cx="3300375" cy="2599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41044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Аурикулотерапия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-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это лечебное воздействие на точки ушной раковины</a:t>
            </a:r>
          </a:p>
          <a:p>
            <a:pPr algn="just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Воздействия на активные точки стеклянной лопаточкой, иглой, надавливанием, прогреванием, электрическим током. 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Французский врач П.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Ножье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разработал картографию ушной раковины с изображением проекции частей тела и внутренних органов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32656"/>
            <a:ext cx="3078906" cy="440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1428736"/>
            <a:ext cx="48577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Песочная терапия включает в себя все занятия, связанные с песком – игры с песком, песочное рисование, кинетический песок,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юнгианская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песочница и т.д. Песочная терапия для детей дошкольного возраста – это глубокая психологическая работа. </a:t>
            </a:r>
            <a:r>
              <a:rPr lang="ru-RU" dirty="0" smtClean="0"/>
              <a:t> 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Во время такой психотерапии с песком ребенок выражает себя на бессознательно-символическом уровне, как бы освобождает то, что он не может выразить словами и эмоциями. Она позволяет решить множество психологических проблем у ребенка, с которыми родители не могут справиться самостоятельно.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214290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Песочная терапия 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— один из методов психотерапии, возникший в рамках аналитической психологии. Это способ общения с миром и самим собой.</a:t>
            </a:r>
          </a:p>
        </p:txBody>
      </p:sp>
      <p:pic>
        <p:nvPicPr>
          <p:cNvPr id="15362" name="Picture 2" descr="ÐÐ°ÑÑÐ¸Ð½ÐºÐ¸ Ð¿Ð¾ Ð·Ð°Ð¿ÑÐ¾ÑÑ ÑÑÐ¾ ÑÐ°ÐºÐ¾Ðµ Ð¿ÐµÑÐ¾ÑÐ½Ð°Ñ ÑÐµÑÐ°Ð¿Ð¸Ñ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571612"/>
            <a:ext cx="3714744" cy="3214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375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602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Zver</cp:lastModifiedBy>
  <cp:revision>53</cp:revision>
  <dcterms:modified xsi:type="dcterms:W3CDTF">2018-08-22T21:59:49Z</dcterms:modified>
</cp:coreProperties>
</file>